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9"/>
  </p:notesMasterIdLst>
  <p:sldIdLst>
    <p:sldId id="259" r:id="rId3"/>
    <p:sldId id="316" r:id="rId4"/>
    <p:sldId id="317" r:id="rId5"/>
    <p:sldId id="318" r:id="rId6"/>
    <p:sldId id="319" r:id="rId7"/>
    <p:sldId id="320" r:id="rId8"/>
    <p:sldId id="321" r:id="rId9"/>
    <p:sldId id="322" r:id="rId10"/>
    <p:sldId id="362" r:id="rId11"/>
    <p:sldId id="323" r:id="rId12"/>
    <p:sldId id="324" r:id="rId13"/>
    <p:sldId id="341" r:id="rId14"/>
    <p:sldId id="325" r:id="rId15"/>
    <p:sldId id="342" r:id="rId16"/>
    <p:sldId id="363" r:id="rId17"/>
    <p:sldId id="302" r:id="rId18"/>
  </p:sldIdLst>
  <p:sldSz cx="9144000" cy="6858000" type="screen4x3"/>
  <p:notesSz cx="6858000" cy="9144000"/>
  <p:defaultTextStyle>
    <a:defPPr>
      <a:defRPr lang="en-US"/>
    </a:defPPr>
    <a:lvl1pPr algn="l" rtl="0" eaLnBrk="0" fontAlgn="base" hangingPunct="0">
      <a:spcBef>
        <a:spcPct val="0"/>
      </a:spcBef>
      <a:spcAft>
        <a:spcPct val="0"/>
      </a:spcAft>
      <a:defRPr sz="4400" b="1" kern="1200">
        <a:solidFill>
          <a:srgbClr val="1F497D"/>
        </a:solidFill>
        <a:latin typeface="Garamond" pitchFamily="18" charset="0"/>
        <a:ea typeface="ヒラギノ明朝 ProN W6"/>
        <a:cs typeface="ヒラギノ明朝 ProN W6"/>
        <a:sym typeface="Garamond" pitchFamily="18" charset="0"/>
      </a:defRPr>
    </a:lvl1pPr>
    <a:lvl2pPr marL="457200" algn="l" rtl="0" eaLnBrk="0" fontAlgn="base" hangingPunct="0">
      <a:spcBef>
        <a:spcPct val="0"/>
      </a:spcBef>
      <a:spcAft>
        <a:spcPct val="0"/>
      </a:spcAft>
      <a:defRPr sz="4400" b="1" kern="1200">
        <a:solidFill>
          <a:srgbClr val="1F497D"/>
        </a:solidFill>
        <a:latin typeface="Garamond" pitchFamily="18" charset="0"/>
        <a:ea typeface="ヒラギノ明朝 ProN W6"/>
        <a:cs typeface="ヒラギノ明朝 ProN W6"/>
        <a:sym typeface="Garamond" pitchFamily="18" charset="0"/>
      </a:defRPr>
    </a:lvl2pPr>
    <a:lvl3pPr marL="914400" algn="l" rtl="0" eaLnBrk="0" fontAlgn="base" hangingPunct="0">
      <a:spcBef>
        <a:spcPct val="0"/>
      </a:spcBef>
      <a:spcAft>
        <a:spcPct val="0"/>
      </a:spcAft>
      <a:defRPr sz="4400" b="1" kern="1200">
        <a:solidFill>
          <a:srgbClr val="1F497D"/>
        </a:solidFill>
        <a:latin typeface="Garamond" pitchFamily="18" charset="0"/>
        <a:ea typeface="ヒラギノ明朝 ProN W6"/>
        <a:cs typeface="ヒラギノ明朝 ProN W6"/>
        <a:sym typeface="Garamond" pitchFamily="18" charset="0"/>
      </a:defRPr>
    </a:lvl3pPr>
    <a:lvl4pPr marL="1371600" algn="l" rtl="0" eaLnBrk="0" fontAlgn="base" hangingPunct="0">
      <a:spcBef>
        <a:spcPct val="0"/>
      </a:spcBef>
      <a:spcAft>
        <a:spcPct val="0"/>
      </a:spcAft>
      <a:defRPr sz="4400" b="1" kern="1200">
        <a:solidFill>
          <a:srgbClr val="1F497D"/>
        </a:solidFill>
        <a:latin typeface="Garamond" pitchFamily="18" charset="0"/>
        <a:ea typeface="ヒラギノ明朝 ProN W6"/>
        <a:cs typeface="ヒラギノ明朝 ProN W6"/>
        <a:sym typeface="Garamond" pitchFamily="18" charset="0"/>
      </a:defRPr>
    </a:lvl4pPr>
    <a:lvl5pPr marL="1828800" algn="l" rtl="0" eaLnBrk="0" fontAlgn="base" hangingPunct="0">
      <a:spcBef>
        <a:spcPct val="0"/>
      </a:spcBef>
      <a:spcAft>
        <a:spcPct val="0"/>
      </a:spcAft>
      <a:defRPr sz="4400" b="1" kern="1200">
        <a:solidFill>
          <a:srgbClr val="1F497D"/>
        </a:solidFill>
        <a:latin typeface="Garamond" pitchFamily="18" charset="0"/>
        <a:ea typeface="ヒラギノ明朝 ProN W6"/>
        <a:cs typeface="ヒラギノ明朝 ProN W6"/>
        <a:sym typeface="Garamond" pitchFamily="18" charset="0"/>
      </a:defRPr>
    </a:lvl5pPr>
    <a:lvl6pPr marL="2286000" algn="l" defTabSz="914400" rtl="0" eaLnBrk="1" latinLnBrk="0" hangingPunct="1">
      <a:defRPr sz="4400" b="1" kern="1200">
        <a:solidFill>
          <a:srgbClr val="1F497D"/>
        </a:solidFill>
        <a:latin typeface="Garamond" pitchFamily="18" charset="0"/>
        <a:ea typeface="ヒラギノ明朝 ProN W6"/>
        <a:cs typeface="ヒラギノ明朝 ProN W6"/>
        <a:sym typeface="Garamond" pitchFamily="18" charset="0"/>
      </a:defRPr>
    </a:lvl6pPr>
    <a:lvl7pPr marL="2743200" algn="l" defTabSz="914400" rtl="0" eaLnBrk="1" latinLnBrk="0" hangingPunct="1">
      <a:defRPr sz="4400" b="1" kern="1200">
        <a:solidFill>
          <a:srgbClr val="1F497D"/>
        </a:solidFill>
        <a:latin typeface="Garamond" pitchFamily="18" charset="0"/>
        <a:ea typeface="ヒラギノ明朝 ProN W6"/>
        <a:cs typeface="ヒラギノ明朝 ProN W6"/>
        <a:sym typeface="Garamond" pitchFamily="18" charset="0"/>
      </a:defRPr>
    </a:lvl7pPr>
    <a:lvl8pPr marL="3200400" algn="l" defTabSz="914400" rtl="0" eaLnBrk="1" latinLnBrk="0" hangingPunct="1">
      <a:defRPr sz="4400" b="1" kern="1200">
        <a:solidFill>
          <a:srgbClr val="1F497D"/>
        </a:solidFill>
        <a:latin typeface="Garamond" pitchFamily="18" charset="0"/>
        <a:ea typeface="ヒラギノ明朝 ProN W6"/>
        <a:cs typeface="ヒラギノ明朝 ProN W6"/>
        <a:sym typeface="Garamond" pitchFamily="18" charset="0"/>
      </a:defRPr>
    </a:lvl8pPr>
    <a:lvl9pPr marL="3657600" algn="l" defTabSz="914400" rtl="0" eaLnBrk="1" latinLnBrk="0" hangingPunct="1">
      <a:defRPr sz="4400" b="1" kern="1200">
        <a:solidFill>
          <a:srgbClr val="1F497D"/>
        </a:solidFill>
        <a:latin typeface="Garamond" pitchFamily="18" charset="0"/>
        <a:ea typeface="ヒラギノ明朝 ProN W6"/>
        <a:cs typeface="ヒラギノ明朝 ProN W6"/>
        <a:sym typeface="Garamond"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81"/>
  </p:clrMru>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spcBef>
                <a:spcPts val="1000"/>
              </a:spcBef>
              <a:defRPr sz="1200">
                <a:latin typeface="Garamond" pitchFamily="-106" charset="0"/>
                <a:ea typeface="ヒラギノ明朝 ProN W6" pitchFamily="-106" charset="-128"/>
                <a:cs typeface="+mn-cs"/>
                <a:sym typeface="Garamond" pitchFamily="-106"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spcBef>
                <a:spcPts val="1000"/>
              </a:spcBef>
              <a:defRPr sz="1200">
                <a:latin typeface="Garamond" pitchFamily="-106" charset="0"/>
                <a:ea typeface="ヒラギノ明朝 ProN W6" pitchFamily="-106" charset="-128"/>
                <a:cs typeface="+mn-cs"/>
                <a:sym typeface="Garamond" pitchFamily="-106" charset="0"/>
              </a:defRPr>
            </a:lvl1pPr>
          </a:lstStyle>
          <a:p>
            <a:pPr>
              <a:defRPr/>
            </a:pPr>
            <a:fld id="{D813DE83-1C31-47A8-B625-2A2B28462544}" type="datetimeFigureOut">
              <a:rPr lang="sv-SE"/>
              <a:pPr>
                <a:defRPr/>
              </a:pPr>
              <a:t>2013-09-22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spcBef>
                <a:spcPts val="1000"/>
              </a:spcBef>
              <a:defRPr sz="1200">
                <a:latin typeface="Garamond" pitchFamily="-106" charset="0"/>
                <a:ea typeface="ヒラギノ明朝 ProN W6" pitchFamily="-106" charset="-128"/>
                <a:cs typeface="+mn-cs"/>
                <a:sym typeface="Garamond" pitchFamily="-106"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ts val="1000"/>
              </a:spcBef>
              <a:defRPr sz="1200" smtClean="0"/>
            </a:lvl1pPr>
          </a:lstStyle>
          <a:p>
            <a:pPr>
              <a:defRPr/>
            </a:pPr>
            <a:fld id="{51BF449B-B5AA-44A7-835E-3B248EF0118D}"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1683"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v-SE" smtClean="0"/>
              <a:t>Ur PM:et…</a:t>
            </a:r>
          </a:p>
        </p:txBody>
      </p:sp>
      <p:sp>
        <p:nvSpPr>
          <p:cNvPr id="71684" name="Platshållare för bildnummer 3"/>
          <p:cNvSpPr>
            <a:spLocks noGrp="1"/>
          </p:cNvSpPr>
          <p:nvPr>
            <p:ph type="sldNum" sz="quarter" idx="5"/>
          </p:nvPr>
        </p:nvSpPr>
        <p:spPr bwMode="auto">
          <a:noFill/>
          <a:ln>
            <a:miter lim="800000"/>
            <a:headEnd/>
            <a:tailEnd/>
          </a:ln>
        </p:spPr>
        <p:txBody>
          <a:bodyPr/>
          <a:lstStyle/>
          <a:p>
            <a:fld id="{8B8C485D-CE9E-48E4-9D79-E81F195D514A}" type="slidenum">
              <a:rPr lang="sv-SE">
                <a:ea typeface="ヒラギノ角ゴ ProN W3"/>
                <a:cs typeface="ヒラギノ角ゴ ProN W3"/>
              </a:rPr>
              <a:pPr/>
              <a:t>2</a:t>
            </a:fld>
            <a:endParaRPr lang="sv-SE">
              <a:ea typeface="ヒラギノ角ゴ ProN W3"/>
              <a:cs typeface="ヒラギノ角ゴ ProN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2707"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
        <p:nvSpPr>
          <p:cNvPr id="72708" name="Platshållare för bildnummer 3"/>
          <p:cNvSpPr>
            <a:spLocks noGrp="1"/>
          </p:cNvSpPr>
          <p:nvPr>
            <p:ph type="sldNum" sz="quarter" idx="5"/>
          </p:nvPr>
        </p:nvSpPr>
        <p:spPr bwMode="auto">
          <a:noFill/>
          <a:ln>
            <a:miter lim="800000"/>
            <a:headEnd/>
            <a:tailEnd/>
          </a:ln>
        </p:spPr>
        <p:txBody>
          <a:bodyPr/>
          <a:lstStyle/>
          <a:p>
            <a:fld id="{91A701EF-C722-48A9-828A-8606BF86486D}" type="slidenum">
              <a:rPr lang="sv-SE">
                <a:ea typeface="ヒラギノ角ゴ ProN W3"/>
                <a:cs typeface="ヒラギノ角ゴ ProN W3"/>
              </a:rPr>
              <a:pPr/>
              <a:t>3</a:t>
            </a:fld>
            <a:endParaRPr lang="sv-SE">
              <a:ea typeface="ヒラギノ角ゴ ProN W3"/>
              <a:cs typeface="ヒラギノ角ゴ ProN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3731"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v-SE" smtClean="0"/>
              <a:t>Detta är en förkortad version av målsättingarna som listas i sin helhet i PM:et.</a:t>
            </a:r>
          </a:p>
        </p:txBody>
      </p:sp>
      <p:sp>
        <p:nvSpPr>
          <p:cNvPr id="73732" name="Platshållare för bildnummer 3"/>
          <p:cNvSpPr>
            <a:spLocks noGrp="1"/>
          </p:cNvSpPr>
          <p:nvPr>
            <p:ph type="sldNum" sz="quarter" idx="5"/>
          </p:nvPr>
        </p:nvSpPr>
        <p:spPr bwMode="auto">
          <a:noFill/>
          <a:ln>
            <a:miter lim="800000"/>
            <a:headEnd/>
            <a:tailEnd/>
          </a:ln>
        </p:spPr>
        <p:txBody>
          <a:bodyPr/>
          <a:lstStyle/>
          <a:p>
            <a:fld id="{761E0C15-2B57-42FB-8136-F88A1CD27B55}" type="slidenum">
              <a:rPr lang="sv-SE">
                <a:ea typeface="ヒラギノ角ゴ ProN W3"/>
                <a:cs typeface="ヒラギノ角ゴ ProN W3"/>
              </a:rPr>
              <a:pPr/>
              <a:t>5</a:t>
            </a:fld>
            <a:endParaRPr lang="sv-SE">
              <a:ea typeface="ヒラギノ角ゴ ProN W3"/>
              <a:cs typeface="ヒラギノ角ゴ ProN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81923"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
        <p:nvSpPr>
          <p:cNvPr id="81924" name="Platshållare för bildnummer 3"/>
          <p:cNvSpPr>
            <a:spLocks noGrp="1"/>
          </p:cNvSpPr>
          <p:nvPr>
            <p:ph type="sldNum" sz="quarter" idx="5"/>
          </p:nvPr>
        </p:nvSpPr>
        <p:spPr bwMode="auto">
          <a:noFill/>
          <a:ln>
            <a:miter lim="800000"/>
            <a:headEnd/>
            <a:tailEnd/>
          </a:ln>
        </p:spPr>
        <p:txBody>
          <a:bodyPr/>
          <a:lstStyle/>
          <a:p>
            <a:fld id="{5AF7C341-F9A6-4701-B992-1B779E46429C}" type="slidenum">
              <a:rPr lang="sv-SE">
                <a:ea typeface="ヒラギノ角ゴ ProN W3"/>
                <a:cs typeface="ヒラギノ角ゴ ProN W3"/>
              </a:rPr>
              <a:pPr/>
              <a:t>16</a:t>
            </a:fld>
            <a:endParaRPr lang="sv-SE">
              <a:ea typeface="ヒラギノ角ゴ ProN W3"/>
              <a:cs typeface="ヒラギノ角ゴ ProN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Click to edit Master subtitle style</a:t>
            </a:r>
            <a:endParaRPr lang="sv-S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sv-SE" smtClean="0"/>
              <a:t>Click to edit Master title style</a:t>
            </a:r>
            <a:endParaRPr lang="sv-S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sv-SE"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Click to edit Master subtitle style</a:t>
            </a:r>
            <a:endParaRPr lang="sv-SE"/>
          </a:p>
        </p:txBody>
      </p:sp>
      <p:sp>
        <p:nvSpPr>
          <p:cNvPr id="4" name="Text Box 3"/>
          <p:cNvSpPr txBox="1">
            <a:spLocks noGrp="1" noChangeArrowheads="1"/>
          </p:cNvSpPr>
          <p:nvPr>
            <p:ph type="sldNum" sz="quarter" idx="10"/>
          </p:nvPr>
        </p:nvSpPr>
        <p:spPr>
          <a:ln/>
        </p:spPr>
        <p:txBody>
          <a:bodyPr/>
          <a:lstStyle>
            <a:lvl1pPr>
              <a:defRPr/>
            </a:lvl1pPr>
          </a:lstStyle>
          <a:p>
            <a:pPr>
              <a:defRPr/>
            </a:pPr>
            <a:fld id="{7EA3F7A1-A883-4D4E-AF71-15A3B7A5CFF2}"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Text Box 3"/>
          <p:cNvSpPr txBox="1">
            <a:spLocks noGrp="1" noChangeArrowheads="1"/>
          </p:cNvSpPr>
          <p:nvPr>
            <p:ph type="sldNum" sz="quarter" idx="10"/>
          </p:nvPr>
        </p:nvSpPr>
        <p:spPr>
          <a:ln/>
        </p:spPr>
        <p:txBody>
          <a:bodyPr/>
          <a:lstStyle>
            <a:lvl1pPr>
              <a:defRPr/>
            </a:lvl1pPr>
          </a:lstStyle>
          <a:p>
            <a:pPr>
              <a:defRPr/>
            </a:pPr>
            <a:fld id="{47E072FA-003E-49CB-A6CC-811EC8D08BDA}"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751837C-01E9-4CBD-B96F-3256FE519268}"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727200"/>
            <a:ext cx="4038600" cy="439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Content Placeholder 3"/>
          <p:cNvSpPr>
            <a:spLocks noGrp="1"/>
          </p:cNvSpPr>
          <p:nvPr>
            <p:ph sz="half" idx="2"/>
          </p:nvPr>
        </p:nvSpPr>
        <p:spPr>
          <a:xfrm>
            <a:off x="4648200" y="1727200"/>
            <a:ext cx="4038600" cy="439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Box 3"/>
          <p:cNvSpPr txBox="1">
            <a:spLocks noGrp="1" noChangeArrowheads="1"/>
          </p:cNvSpPr>
          <p:nvPr>
            <p:ph type="sldNum" sz="quarter" idx="10"/>
          </p:nvPr>
        </p:nvSpPr>
        <p:spPr>
          <a:ln/>
        </p:spPr>
        <p:txBody>
          <a:bodyPr/>
          <a:lstStyle>
            <a:lvl1pPr>
              <a:defRPr/>
            </a:lvl1pPr>
          </a:lstStyle>
          <a:p>
            <a:pPr>
              <a:defRPr/>
            </a:pPr>
            <a:fld id="{048DD498-6D1D-4A1A-951A-6DBAE1FD7503}"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Text Box 3"/>
          <p:cNvSpPr txBox="1">
            <a:spLocks noGrp="1" noChangeArrowheads="1"/>
          </p:cNvSpPr>
          <p:nvPr>
            <p:ph type="sldNum" sz="quarter" idx="10"/>
          </p:nvPr>
        </p:nvSpPr>
        <p:spPr>
          <a:ln/>
        </p:spPr>
        <p:txBody>
          <a:bodyPr/>
          <a:lstStyle>
            <a:lvl1pPr>
              <a:defRPr/>
            </a:lvl1pPr>
          </a:lstStyle>
          <a:p>
            <a:pPr>
              <a:defRPr/>
            </a:pPr>
            <a:fld id="{D1AE1268-226E-4069-AE8E-07E8F68DD4C9}"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
        <p:nvSpPr>
          <p:cNvPr id="3" name="Text Box 3"/>
          <p:cNvSpPr txBox="1">
            <a:spLocks noGrp="1" noChangeArrowheads="1"/>
          </p:cNvSpPr>
          <p:nvPr>
            <p:ph type="sldNum" sz="quarter" idx="10"/>
          </p:nvPr>
        </p:nvSpPr>
        <p:spPr>
          <a:ln/>
        </p:spPr>
        <p:txBody>
          <a:bodyPr/>
          <a:lstStyle>
            <a:lvl1pPr>
              <a:defRPr/>
            </a:lvl1pPr>
          </a:lstStyle>
          <a:p>
            <a:pPr>
              <a:defRPr/>
            </a:pPr>
            <a:fld id="{8C26EEC8-6C1C-4672-A4FD-F808BCB737D0}"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0A73574-2B92-4A0E-B167-41D28470FC29}"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11A28BE-9971-4678-B819-08F6917C864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sv-SE" smtClean="0"/>
              <a:t>Click to edit Master title style</a:t>
            </a:r>
            <a:endParaRPr lang="sv-SE"/>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sym typeface="MrEavesModOT" pitchFamily="-106"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3B422FD-6887-46C7-AB94-8D089A2B84C2}"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Text Box 3"/>
          <p:cNvSpPr txBox="1">
            <a:spLocks noGrp="1" noChangeArrowheads="1"/>
          </p:cNvSpPr>
          <p:nvPr>
            <p:ph type="sldNum" sz="quarter" idx="10"/>
          </p:nvPr>
        </p:nvSpPr>
        <p:spPr>
          <a:ln/>
        </p:spPr>
        <p:txBody>
          <a:bodyPr/>
          <a:lstStyle>
            <a:lvl1pPr>
              <a:defRPr/>
            </a:lvl1pPr>
          </a:lstStyle>
          <a:p>
            <a:pPr>
              <a:defRPr/>
            </a:pPr>
            <a:fld id="{870A0CC2-3966-47C2-B174-009A1D61C8F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030912"/>
          </a:xfrm>
        </p:spPr>
        <p:txBody>
          <a:bodyPr vert="eaVert"/>
          <a:lstStyle/>
          <a:p>
            <a:r>
              <a:rPr lang="sv-SE" smtClean="0"/>
              <a:t>Click to edit Master title style</a:t>
            </a:r>
            <a:endParaRPr lang="sv-SE"/>
          </a:p>
        </p:txBody>
      </p:sp>
      <p:sp>
        <p:nvSpPr>
          <p:cNvPr id="3" name="Vertical Text Placeholder 2"/>
          <p:cNvSpPr>
            <a:spLocks noGrp="1"/>
          </p:cNvSpPr>
          <p:nvPr>
            <p:ph type="body" orient="vert" idx="1"/>
          </p:nvPr>
        </p:nvSpPr>
        <p:spPr>
          <a:xfrm>
            <a:off x="457200" y="90488"/>
            <a:ext cx="6019800" cy="6030912"/>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Text Box 3"/>
          <p:cNvSpPr txBox="1">
            <a:spLocks noGrp="1" noChangeArrowheads="1"/>
          </p:cNvSpPr>
          <p:nvPr>
            <p:ph type="sldNum" sz="quarter" idx="10"/>
          </p:nvPr>
        </p:nvSpPr>
        <p:spPr>
          <a:ln/>
        </p:spPr>
        <p:txBody>
          <a:bodyPr/>
          <a:lstStyle>
            <a:lvl1pPr>
              <a:defRPr/>
            </a:lvl1pPr>
          </a:lstStyle>
          <a:p>
            <a:pPr>
              <a:defRPr/>
            </a:pPr>
            <a:fld id="{FF4F3176-9B67-4E2B-9D55-4B2B50AAE0D1}"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sv-SE" smtClean="0"/>
              <a:t>Click to edit Master title style</a:t>
            </a:r>
            <a:endParaRPr lang="sv-SE"/>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sv-SE" smtClean="0"/>
              <a:t>Click to edit Master title style</a:t>
            </a:r>
            <a:endParaRPr lang="sv-S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sv-SE" smtClean="0"/>
              <a:t>Click to edit Master title style</a:t>
            </a:r>
            <a:endParaRPr lang="sv-SE"/>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sv-SE" smtClean="0"/>
              <a:t>Click to edit Master title style</a:t>
            </a:r>
            <a:endParaRPr lang="sv-SE"/>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sym typeface="Calibri" pitchFamily="-106"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marL="39688" indent="-39688" algn="ctr" rtl="0" eaLnBrk="0" fontAlgn="base" hangingPunct="0">
        <a:spcBef>
          <a:spcPct val="0"/>
        </a:spcBef>
        <a:spcAft>
          <a:spcPct val="0"/>
        </a:spcAft>
        <a:defRPr sz="4400">
          <a:solidFill>
            <a:srgbClr val="000000"/>
          </a:solidFill>
          <a:latin typeface="+mj-lt"/>
          <a:ea typeface="+mj-ea"/>
          <a:cs typeface="+mj-cs"/>
          <a:sym typeface="Calibri" pitchFamily="34" charset="0"/>
        </a:defRPr>
      </a:lvl1pPr>
      <a:lvl2pPr marL="39688" indent="-39688" algn="ctr" rtl="0" eaLnBrk="0" fontAlgn="base" hangingPunct="0">
        <a:spcBef>
          <a:spcPct val="0"/>
        </a:spcBef>
        <a:spcAft>
          <a:spcPct val="0"/>
        </a:spcAft>
        <a:defRPr sz="4400">
          <a:solidFill>
            <a:srgbClr val="000000"/>
          </a:solidFill>
          <a:latin typeface="Calibri" pitchFamily="-106" charset="0"/>
          <a:ea typeface="ヒラギノ角ゴ ProN W3" pitchFamily="-106" charset="-128"/>
          <a:cs typeface="ヒラギノ角ゴ ProN W3" pitchFamily="-106" charset="-128"/>
          <a:sym typeface="Calibri" pitchFamily="34" charset="0"/>
        </a:defRPr>
      </a:lvl2pPr>
      <a:lvl3pPr marL="39688" indent="-39688" algn="ctr" rtl="0" eaLnBrk="0" fontAlgn="base" hangingPunct="0">
        <a:spcBef>
          <a:spcPct val="0"/>
        </a:spcBef>
        <a:spcAft>
          <a:spcPct val="0"/>
        </a:spcAft>
        <a:defRPr sz="4400">
          <a:solidFill>
            <a:srgbClr val="000000"/>
          </a:solidFill>
          <a:latin typeface="Calibri" pitchFamily="-106" charset="0"/>
          <a:ea typeface="ヒラギノ角ゴ ProN W3" pitchFamily="-106" charset="-128"/>
          <a:cs typeface="ヒラギノ角ゴ ProN W3" pitchFamily="-106" charset="-128"/>
          <a:sym typeface="Calibri" pitchFamily="34" charset="0"/>
        </a:defRPr>
      </a:lvl3pPr>
      <a:lvl4pPr marL="39688" indent="-39688" algn="ctr" rtl="0" eaLnBrk="0" fontAlgn="base" hangingPunct="0">
        <a:spcBef>
          <a:spcPct val="0"/>
        </a:spcBef>
        <a:spcAft>
          <a:spcPct val="0"/>
        </a:spcAft>
        <a:defRPr sz="4400">
          <a:solidFill>
            <a:srgbClr val="000000"/>
          </a:solidFill>
          <a:latin typeface="Calibri" pitchFamily="-106" charset="0"/>
          <a:ea typeface="ヒラギノ角ゴ ProN W3" pitchFamily="-106" charset="-128"/>
          <a:cs typeface="ヒラギノ角ゴ ProN W3" pitchFamily="-106" charset="-128"/>
          <a:sym typeface="Calibri" pitchFamily="34" charset="0"/>
        </a:defRPr>
      </a:lvl4pPr>
      <a:lvl5pPr marL="39688" indent="-39688" algn="ctr" rtl="0" eaLnBrk="0" fontAlgn="base" hangingPunct="0">
        <a:spcBef>
          <a:spcPct val="0"/>
        </a:spcBef>
        <a:spcAft>
          <a:spcPct val="0"/>
        </a:spcAft>
        <a:defRPr sz="4400">
          <a:solidFill>
            <a:srgbClr val="000000"/>
          </a:solidFill>
          <a:latin typeface="Calibri" pitchFamily="-106" charset="0"/>
          <a:ea typeface="ヒラギノ角ゴ ProN W3" pitchFamily="-106" charset="-128"/>
          <a:cs typeface="ヒラギノ角ゴ ProN W3" pitchFamily="-106" charset="-128"/>
          <a:sym typeface="Calibri" pitchFamily="34" charset="0"/>
        </a:defRPr>
      </a:lvl5pPr>
      <a:lvl6pPr marL="496888" algn="ctr" rtl="0" fontAlgn="base">
        <a:spcBef>
          <a:spcPct val="0"/>
        </a:spcBef>
        <a:spcAft>
          <a:spcPct val="0"/>
        </a:spcAft>
        <a:defRPr sz="4400">
          <a:solidFill>
            <a:srgbClr val="000000"/>
          </a:solidFill>
          <a:latin typeface="Calibri" pitchFamily="-106" charset="0"/>
          <a:ea typeface="ヒラギノ角ゴ ProN W3" pitchFamily="-106" charset="-128"/>
          <a:cs typeface="ヒラギノ角ゴ ProN W3" pitchFamily="-106" charset="-128"/>
          <a:sym typeface="Calibri" pitchFamily="-106" charset="0"/>
        </a:defRPr>
      </a:lvl6pPr>
      <a:lvl7pPr marL="954088" algn="ctr" rtl="0" fontAlgn="base">
        <a:spcBef>
          <a:spcPct val="0"/>
        </a:spcBef>
        <a:spcAft>
          <a:spcPct val="0"/>
        </a:spcAft>
        <a:defRPr sz="4400">
          <a:solidFill>
            <a:srgbClr val="000000"/>
          </a:solidFill>
          <a:latin typeface="Calibri" pitchFamily="-106" charset="0"/>
          <a:ea typeface="ヒラギノ角ゴ ProN W3" pitchFamily="-106" charset="-128"/>
          <a:cs typeface="ヒラギノ角ゴ ProN W3" pitchFamily="-106" charset="-128"/>
          <a:sym typeface="Calibri" pitchFamily="-106" charset="0"/>
        </a:defRPr>
      </a:lvl7pPr>
      <a:lvl8pPr marL="1411288" algn="ctr" rtl="0" fontAlgn="base">
        <a:spcBef>
          <a:spcPct val="0"/>
        </a:spcBef>
        <a:spcAft>
          <a:spcPct val="0"/>
        </a:spcAft>
        <a:defRPr sz="4400">
          <a:solidFill>
            <a:srgbClr val="000000"/>
          </a:solidFill>
          <a:latin typeface="Calibri" pitchFamily="-106" charset="0"/>
          <a:ea typeface="ヒラギノ角ゴ ProN W3" pitchFamily="-106" charset="-128"/>
          <a:cs typeface="ヒラギノ角ゴ ProN W3" pitchFamily="-106" charset="-128"/>
          <a:sym typeface="Calibri" pitchFamily="-106" charset="0"/>
        </a:defRPr>
      </a:lvl8pPr>
      <a:lvl9pPr marL="1868488" algn="ctr" rtl="0" fontAlgn="base">
        <a:spcBef>
          <a:spcPct val="0"/>
        </a:spcBef>
        <a:spcAft>
          <a:spcPct val="0"/>
        </a:spcAft>
        <a:defRPr sz="4400">
          <a:solidFill>
            <a:srgbClr val="000000"/>
          </a:solidFill>
          <a:latin typeface="Calibri" pitchFamily="-106" charset="0"/>
          <a:ea typeface="ヒラギノ角ゴ ProN W3" pitchFamily="-106" charset="-128"/>
          <a:cs typeface="ヒラギノ角ゴ ProN W3" pitchFamily="-106" charset="-128"/>
          <a:sym typeface="Calibri" pitchFamily="-106" charset="0"/>
        </a:defRPr>
      </a:lvl9pPr>
    </p:titleStyle>
    <p:bodyStyle>
      <a:lvl1pPr marL="382588" indent="-342900" algn="l" rtl="0" eaLnBrk="0" fontAlgn="base" hangingPunct="0">
        <a:spcBef>
          <a:spcPts val="800"/>
        </a:spcBef>
        <a:spcAft>
          <a:spcPct val="0"/>
        </a:spcAft>
        <a:buClr>
          <a:srgbClr val="000000"/>
        </a:buClr>
        <a:buSzPct val="100000"/>
        <a:buFont typeface="Arial" pitchFamily="34" charset="0"/>
        <a:buChar char="•"/>
        <a:defRPr sz="3200">
          <a:solidFill>
            <a:srgbClr val="000000"/>
          </a:solidFill>
          <a:latin typeface="+mn-lt"/>
          <a:ea typeface="+mn-ea"/>
          <a:cs typeface="+mn-cs"/>
          <a:sym typeface="Calibri" pitchFamily="34" charset="0"/>
        </a:defRPr>
      </a:lvl1pPr>
      <a:lvl2pPr marL="782638" indent="-285750" algn="l" rtl="0" eaLnBrk="0" fontAlgn="base" hangingPunct="0">
        <a:spcBef>
          <a:spcPts val="700"/>
        </a:spcBef>
        <a:spcAft>
          <a:spcPct val="0"/>
        </a:spcAft>
        <a:buClr>
          <a:srgbClr val="000000"/>
        </a:buClr>
        <a:buSzPct val="100000"/>
        <a:buFont typeface="Arial" pitchFamily="34" charset="0"/>
        <a:buChar char="–"/>
        <a:defRPr sz="2800">
          <a:solidFill>
            <a:srgbClr val="000000"/>
          </a:solidFill>
          <a:latin typeface="+mn-lt"/>
          <a:ea typeface="+mn-ea"/>
          <a:cs typeface="+mn-cs"/>
          <a:sym typeface="Calibri" pitchFamily="34" charset="0"/>
        </a:defRPr>
      </a:lvl2pPr>
      <a:lvl3pPr marL="1182688" indent="-228600" algn="l" rtl="0" eaLnBrk="0" fontAlgn="base" hangingPunct="0">
        <a:spcBef>
          <a:spcPts val="600"/>
        </a:spcBef>
        <a:spcAft>
          <a:spcPct val="0"/>
        </a:spcAft>
        <a:buClr>
          <a:srgbClr val="000000"/>
        </a:buClr>
        <a:buSzPct val="100000"/>
        <a:buFont typeface="Arial" pitchFamily="34" charset="0"/>
        <a:buChar char="•"/>
        <a:defRPr sz="2400">
          <a:solidFill>
            <a:srgbClr val="000000"/>
          </a:solidFill>
          <a:latin typeface="+mn-lt"/>
          <a:ea typeface="+mn-ea"/>
          <a:cs typeface="+mn-cs"/>
          <a:sym typeface="Calibri" pitchFamily="34" charset="0"/>
        </a:defRPr>
      </a:lvl3pPr>
      <a:lvl4pPr marL="1639888" indent="-228600" algn="l" rtl="0" eaLnBrk="0" fontAlgn="base" hangingPunct="0">
        <a:spcBef>
          <a:spcPts val="500"/>
        </a:spcBef>
        <a:spcAft>
          <a:spcPct val="0"/>
        </a:spcAft>
        <a:buClr>
          <a:srgbClr val="000000"/>
        </a:buClr>
        <a:buSzPct val="100000"/>
        <a:buFont typeface="Arial" pitchFamily="34" charset="0"/>
        <a:buChar char="–"/>
        <a:defRPr sz="2000">
          <a:solidFill>
            <a:srgbClr val="000000"/>
          </a:solidFill>
          <a:latin typeface="+mn-lt"/>
          <a:ea typeface="+mn-ea"/>
          <a:cs typeface="+mn-cs"/>
          <a:sym typeface="Calibri" pitchFamily="34" charset="0"/>
        </a:defRPr>
      </a:lvl4pPr>
      <a:lvl5pPr marL="2097088" indent="-228600" algn="l" rtl="0" eaLnBrk="0" fontAlgn="base" hangingPunct="0">
        <a:spcBef>
          <a:spcPts val="500"/>
        </a:spcBef>
        <a:spcAft>
          <a:spcPct val="0"/>
        </a:spcAft>
        <a:buClr>
          <a:srgbClr val="000000"/>
        </a:buClr>
        <a:buSzPct val="100000"/>
        <a:buFont typeface="Arial" pitchFamily="34" charset="0"/>
        <a:buChar char="»"/>
        <a:defRPr sz="2000">
          <a:solidFill>
            <a:srgbClr val="000000"/>
          </a:solidFill>
          <a:latin typeface="+mn-lt"/>
          <a:ea typeface="+mn-ea"/>
          <a:cs typeface="+mn-cs"/>
          <a:sym typeface="Calibri" pitchFamily="34" charset="0"/>
        </a:defRPr>
      </a:lvl5pPr>
      <a:lvl6pPr marL="2554288" indent="-228600" algn="l" rtl="0" fontAlgn="base">
        <a:spcBef>
          <a:spcPts val="500"/>
        </a:spcBef>
        <a:spcAft>
          <a:spcPct val="0"/>
        </a:spcAft>
        <a:buClr>
          <a:srgbClr val="000000"/>
        </a:buClr>
        <a:buSzPct val="100000"/>
        <a:buFont typeface="Arial" pitchFamily="-106" charset="0"/>
        <a:buChar char="»"/>
        <a:defRPr sz="2000">
          <a:solidFill>
            <a:srgbClr val="000000"/>
          </a:solidFill>
          <a:latin typeface="+mn-lt"/>
          <a:ea typeface="+mn-ea"/>
          <a:cs typeface="+mn-cs"/>
          <a:sym typeface="Calibri" pitchFamily="-106" charset="0"/>
        </a:defRPr>
      </a:lvl6pPr>
      <a:lvl7pPr marL="3011488" indent="-228600" algn="l" rtl="0" fontAlgn="base">
        <a:spcBef>
          <a:spcPts val="500"/>
        </a:spcBef>
        <a:spcAft>
          <a:spcPct val="0"/>
        </a:spcAft>
        <a:buClr>
          <a:srgbClr val="000000"/>
        </a:buClr>
        <a:buSzPct val="100000"/>
        <a:buFont typeface="Arial" pitchFamily="-106" charset="0"/>
        <a:buChar char="»"/>
        <a:defRPr sz="2000">
          <a:solidFill>
            <a:srgbClr val="000000"/>
          </a:solidFill>
          <a:latin typeface="+mn-lt"/>
          <a:ea typeface="+mn-ea"/>
          <a:cs typeface="+mn-cs"/>
          <a:sym typeface="Calibri" pitchFamily="-106" charset="0"/>
        </a:defRPr>
      </a:lvl7pPr>
      <a:lvl8pPr marL="3468688" indent="-228600" algn="l" rtl="0" fontAlgn="base">
        <a:spcBef>
          <a:spcPts val="500"/>
        </a:spcBef>
        <a:spcAft>
          <a:spcPct val="0"/>
        </a:spcAft>
        <a:buClr>
          <a:srgbClr val="000000"/>
        </a:buClr>
        <a:buSzPct val="100000"/>
        <a:buFont typeface="Arial" pitchFamily="-106" charset="0"/>
        <a:buChar char="»"/>
        <a:defRPr sz="2000">
          <a:solidFill>
            <a:srgbClr val="000000"/>
          </a:solidFill>
          <a:latin typeface="+mn-lt"/>
          <a:ea typeface="+mn-ea"/>
          <a:cs typeface="+mn-cs"/>
          <a:sym typeface="Calibri" pitchFamily="-106" charset="0"/>
        </a:defRPr>
      </a:lvl8pPr>
      <a:lvl9pPr marL="3925888" indent="-228600" algn="l" rtl="0" fontAlgn="base">
        <a:spcBef>
          <a:spcPts val="500"/>
        </a:spcBef>
        <a:spcAft>
          <a:spcPct val="0"/>
        </a:spcAft>
        <a:buClr>
          <a:srgbClr val="000000"/>
        </a:buClr>
        <a:buSzPct val="100000"/>
        <a:buFont typeface="Arial" pitchFamily="-106" charset="0"/>
        <a:buChar char="»"/>
        <a:defRPr sz="2000">
          <a:solidFill>
            <a:srgbClr val="000000"/>
          </a:solidFill>
          <a:latin typeface="+mn-lt"/>
          <a:ea typeface="+mn-ea"/>
          <a:cs typeface="+mn-cs"/>
          <a:sym typeface="Calibri" pitchFamily="-106" charset="0"/>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457200" y="1727200"/>
            <a:ext cx="8229600" cy="43942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MrEavesModOT"/>
              </a:rPr>
              <a:t>Click to edit Master text styles</a:t>
            </a:r>
          </a:p>
          <a:p>
            <a:pPr lvl="1"/>
            <a:r>
              <a:rPr lang="en-US" smtClean="0">
                <a:sym typeface="MrEavesModOT"/>
              </a:rPr>
              <a:t>Second level</a:t>
            </a:r>
          </a:p>
          <a:p>
            <a:pPr lvl="2"/>
            <a:r>
              <a:rPr lang="en-US" smtClean="0">
                <a:sym typeface="MrEavesModOT"/>
              </a:rPr>
              <a:t>Third level</a:t>
            </a:r>
          </a:p>
          <a:p>
            <a:pPr lvl="3"/>
            <a:r>
              <a:rPr lang="en-US" smtClean="0">
                <a:sym typeface="MrEavesModOT"/>
              </a:rPr>
              <a:t>Fourth level</a:t>
            </a:r>
          </a:p>
          <a:p>
            <a:pPr lvl="4"/>
            <a:r>
              <a:rPr lang="en-US" smtClean="0">
                <a:sym typeface="MrEavesModOT"/>
              </a:rPr>
              <a:t>Fifth level</a:t>
            </a:r>
          </a:p>
        </p:txBody>
      </p:sp>
      <p:sp>
        <p:nvSpPr>
          <p:cNvPr id="2051" name="Rectangle 2"/>
          <p:cNvSpPr>
            <a:spLocks noGrp="1" noChangeArrowheads="1"/>
          </p:cNvSpPr>
          <p:nvPr>
            <p:ph type="title"/>
          </p:nvPr>
        </p:nvSpPr>
        <p:spPr bwMode="auto">
          <a:xfrm>
            <a:off x="457200" y="90488"/>
            <a:ext cx="8229600" cy="1509712"/>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MrEavesModOT"/>
              </a:rPr>
              <a:t>Click to edit Master title style</a:t>
            </a:r>
          </a:p>
        </p:txBody>
      </p:sp>
      <p:sp>
        <p:nvSpPr>
          <p:cNvPr id="2" name="Text Box 3"/>
          <p:cNvSpPr txBox="1">
            <a:spLocks noGrp="1" noChangeArrowheads="1"/>
          </p:cNvSpPr>
          <p:nvPr>
            <p:ph type="sldNum" sz="quarter" idx="4"/>
          </p:nvPr>
        </p:nvSpPr>
        <p:spPr bwMode="auto">
          <a:xfrm>
            <a:off x="8397875" y="6361113"/>
            <a:ext cx="271463" cy="3048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eaLnBrk="1" hangingPunct="1">
              <a:defRPr sz="1400" b="0" smtClean="0">
                <a:solidFill>
                  <a:srgbClr val="FFFFFF"/>
                </a:solidFill>
                <a:latin typeface="MrEavesModOT Bold"/>
                <a:ea typeface="ヒラギノ角ゴ ProN W3"/>
                <a:cs typeface="ヒラギノ角ゴ ProN W3"/>
                <a:sym typeface="MrEavesModOT Bold"/>
              </a:defRPr>
            </a:lvl1pPr>
          </a:lstStyle>
          <a:p>
            <a:pPr>
              <a:defRPr/>
            </a:pPr>
            <a:fld id="{42441E4C-A01C-43EE-8E17-6C4D816E8FA4}" type="slidenum">
              <a:rPr lang="en-US"/>
              <a:pPr>
                <a:defRPr/>
              </a:pPr>
              <a:t>‹#›</a:t>
            </a:fld>
            <a:endParaRPr lang="en-US"/>
          </a:p>
        </p:txBody>
      </p:sp>
      <p:grpSp>
        <p:nvGrpSpPr>
          <p:cNvPr id="2053" name="Group 4"/>
          <p:cNvGrpSpPr>
            <a:grpSpLocks/>
          </p:cNvGrpSpPr>
          <p:nvPr userDrawn="1"/>
        </p:nvGrpSpPr>
        <p:grpSpPr bwMode="auto">
          <a:xfrm>
            <a:off x="0" y="6172200"/>
            <a:ext cx="9144000" cy="685800"/>
            <a:chOff x="0" y="6172200"/>
            <a:chExt cx="9144000" cy="685800"/>
          </a:xfrm>
        </p:grpSpPr>
        <p:sp>
          <p:nvSpPr>
            <p:cNvPr id="1031" name="Rectangle 1"/>
            <p:cNvSpPr>
              <a:spLocks/>
            </p:cNvSpPr>
            <p:nvPr/>
          </p:nvSpPr>
          <p:spPr bwMode="auto">
            <a:xfrm>
              <a:off x="0" y="6172200"/>
              <a:ext cx="9144000" cy="685800"/>
            </a:xfrm>
            <a:prstGeom prst="rect">
              <a:avLst/>
            </a:prstGeom>
            <a:solidFill>
              <a:srgbClr val="E10981"/>
            </a:solidFill>
            <a:ln>
              <a:noFill/>
            </a:ln>
            <a:extLst/>
          </p:spPr>
          <p:txBody>
            <a:bodyPr lIns="0" tIns="0" rIns="0" bIns="0"/>
            <a:lstStyle>
              <a:lvl1pPr>
                <a:spcBef>
                  <a:spcPts val="1000"/>
                </a:spcBef>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1pPr>
              <a:lvl2pPr marL="742950" indent="-285750">
                <a:spcBef>
                  <a:spcPts val="1000"/>
                </a:spcBef>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2pPr>
              <a:lvl3pPr marL="1143000" indent="-228600">
                <a:spcBef>
                  <a:spcPts val="1000"/>
                </a:spcBef>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3pPr>
              <a:lvl4pPr marL="1600200" indent="-228600">
                <a:spcBef>
                  <a:spcPts val="1000"/>
                </a:spcBef>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4pPr>
              <a:lvl5pPr marL="2057400" indent="-228600">
                <a:spcBef>
                  <a:spcPts val="1000"/>
                </a:spcBef>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5pPr>
              <a:lvl6pPr marL="2514600" indent="-228600" eaLnBrk="0" fontAlgn="base" hangingPunct="0">
                <a:spcBef>
                  <a:spcPts val="1000"/>
                </a:spcBef>
                <a:spcAft>
                  <a:spcPct val="0"/>
                </a:spcAft>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6pPr>
              <a:lvl7pPr marL="2971800" indent="-228600" eaLnBrk="0" fontAlgn="base" hangingPunct="0">
                <a:spcBef>
                  <a:spcPts val="1000"/>
                </a:spcBef>
                <a:spcAft>
                  <a:spcPct val="0"/>
                </a:spcAft>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7pPr>
              <a:lvl8pPr marL="3429000" indent="-228600" eaLnBrk="0" fontAlgn="base" hangingPunct="0">
                <a:spcBef>
                  <a:spcPts val="1000"/>
                </a:spcBef>
                <a:spcAft>
                  <a:spcPct val="0"/>
                </a:spcAft>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8pPr>
              <a:lvl9pPr marL="3886200" indent="-228600" eaLnBrk="0" fontAlgn="base" hangingPunct="0">
                <a:spcBef>
                  <a:spcPts val="1000"/>
                </a:spcBef>
                <a:spcAft>
                  <a:spcPct val="0"/>
                </a:spcAft>
                <a:defRPr sz="4400" b="1">
                  <a:solidFill>
                    <a:srgbClr val="1F497D"/>
                  </a:solidFill>
                  <a:latin typeface="Garamond" panose="02020404030301010803" pitchFamily="18" charset="0"/>
                  <a:ea typeface="ヒラギノ明朝 ProN W6"/>
                  <a:cs typeface="ヒラギノ明朝 ProN W6"/>
                  <a:sym typeface="Garamond" panose="02020404030301010803" pitchFamily="18" charset="0"/>
                </a:defRPr>
              </a:lvl9pPr>
            </a:lstStyle>
            <a:p>
              <a:pPr eaLnBrk="1" hangingPunct="1">
                <a:defRPr/>
              </a:pPr>
              <a:endParaRPr lang="sv-SE" smtClean="0"/>
            </a:p>
          </p:txBody>
        </p:sp>
        <p:pic>
          <p:nvPicPr>
            <p:cNvPr id="2056" name="Picture 6" descr="NF_Logotyp_NEG kopia.eps"/>
            <p:cNvPicPr>
              <a:picLocks noChangeAspect="1"/>
            </p:cNvPicPr>
            <p:nvPr/>
          </p:nvPicPr>
          <p:blipFill>
            <a:blip r:embed="rId13"/>
            <a:srcRect/>
            <a:stretch>
              <a:fillRect/>
            </a:stretch>
          </p:blipFill>
          <p:spPr bwMode="auto">
            <a:xfrm>
              <a:off x="457199" y="6172201"/>
              <a:ext cx="1307515" cy="609600"/>
            </a:xfrm>
            <a:prstGeom prst="rect">
              <a:avLst/>
            </a:prstGeom>
            <a:noFill/>
            <a:ln w="9525">
              <a:noFill/>
              <a:miter lim="800000"/>
              <a:headEnd/>
              <a:tailEnd/>
            </a:ln>
          </p:spPr>
        </p:pic>
        <p:pic>
          <p:nvPicPr>
            <p:cNvPr id="2057" name="Picture 7" descr="actiomn.eps"/>
            <p:cNvPicPr>
              <a:picLocks noChangeAspect="1"/>
            </p:cNvPicPr>
            <p:nvPr/>
          </p:nvPicPr>
          <p:blipFill>
            <a:blip r:embed="rId14"/>
            <a:srcRect/>
            <a:stretch>
              <a:fillRect/>
            </a:stretch>
          </p:blipFill>
          <p:spPr bwMode="auto">
            <a:xfrm>
              <a:off x="2819400" y="6401704"/>
              <a:ext cx="3657600" cy="303896"/>
            </a:xfrm>
            <a:prstGeom prst="rect">
              <a:avLst/>
            </a:prstGeom>
            <a:noFill/>
            <a:ln w="9525">
              <a:noFill/>
              <a:miter lim="800000"/>
              <a:headEnd/>
              <a:tailEnd/>
            </a:ln>
          </p:spPr>
        </p:pic>
      </p:grpSp>
      <p:sp>
        <p:nvSpPr>
          <p:cNvPr id="9" name="Slide Number Placeholder 3"/>
          <p:cNvSpPr txBox="1">
            <a:spLocks/>
          </p:cNvSpPr>
          <p:nvPr userDrawn="1"/>
        </p:nvSpPr>
        <p:spPr bwMode="auto">
          <a:xfrm>
            <a:off x="8397875" y="6361113"/>
            <a:ext cx="271463" cy="304800"/>
          </a:xfrm>
          <a:prstGeom prst="rect">
            <a:avLst/>
          </a:prstGeom>
          <a:noFill/>
          <a:ln w="12700">
            <a:noFill/>
            <a:miter lim="800000"/>
            <a:headEnd/>
            <a:tailEnd/>
          </a:ln>
          <a:effectLst/>
        </p:spPr>
        <p:txBody>
          <a:bodyPr wrap="none" anchor="ctr"/>
          <a:lstStyle/>
          <a:p>
            <a:pPr algn="ctr" eaLnBrk="1" hangingPunct="1">
              <a:defRPr/>
            </a:pPr>
            <a:fld id="{E092892E-9FA3-4729-A659-02260122F3F9}" type="slidenum">
              <a:rPr lang="en-US" sz="1400" b="0">
                <a:solidFill>
                  <a:srgbClr val="FFFFFF"/>
                </a:solidFill>
                <a:latin typeface="MrEavesModOT Bold"/>
                <a:ea typeface="ヒラギノ角ゴ ProN W3"/>
                <a:cs typeface="ヒラギノ角ゴ ProN W3"/>
                <a:sym typeface="MrEavesModOT Bold"/>
              </a:rPr>
              <a:pPr algn="ctr" eaLnBrk="1" hangingPunct="1">
                <a:defRPr/>
              </a:pPr>
              <a:t>‹#›</a:t>
            </a:fld>
            <a:endParaRPr lang="en-US" sz="1400" b="0">
              <a:solidFill>
                <a:srgbClr val="FFFFFF"/>
              </a:solidFill>
              <a:latin typeface="MrEavesModOT Bold"/>
              <a:ea typeface="ヒラギノ角ゴ ProN W3"/>
              <a:cs typeface="ヒラギノ角ゴ ProN W3"/>
              <a:sym typeface="MrEavesModOT Bo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marL="39688" indent="-39688" algn="ctr" rtl="0" eaLnBrk="0" fontAlgn="base" hangingPunct="0">
        <a:spcBef>
          <a:spcPct val="0"/>
        </a:spcBef>
        <a:spcAft>
          <a:spcPct val="0"/>
        </a:spcAft>
        <a:defRPr sz="5400">
          <a:solidFill>
            <a:srgbClr val="000000"/>
          </a:solidFill>
          <a:latin typeface="+mj-lt"/>
          <a:ea typeface="+mj-ea"/>
          <a:cs typeface="+mj-cs"/>
          <a:sym typeface="MrEavesModOT"/>
        </a:defRPr>
      </a:lvl1pPr>
      <a:lvl2pPr marL="39688" indent="-39688" algn="ctr" rtl="0" eaLnBrk="0" fontAlgn="base" hangingPunct="0">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a:defRPr>
      </a:lvl2pPr>
      <a:lvl3pPr marL="39688" indent="-39688" algn="ctr" rtl="0" eaLnBrk="0" fontAlgn="base" hangingPunct="0">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a:defRPr>
      </a:lvl3pPr>
      <a:lvl4pPr marL="39688" indent="-39688" algn="ctr" rtl="0" eaLnBrk="0" fontAlgn="base" hangingPunct="0">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a:defRPr>
      </a:lvl4pPr>
      <a:lvl5pPr marL="39688" indent="-39688" algn="ctr" rtl="0" eaLnBrk="0" fontAlgn="base" hangingPunct="0">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a:defRPr>
      </a:lvl5pPr>
      <a:lvl6pPr marL="496888" algn="ctr" rtl="0" fontAlgn="base">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6pPr>
      <a:lvl7pPr marL="954088" algn="ctr" rtl="0" fontAlgn="base">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7pPr>
      <a:lvl8pPr marL="1411288" algn="ctr" rtl="0" fontAlgn="base">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8pPr>
      <a:lvl9pPr marL="1868488" algn="ctr" rtl="0" fontAlgn="base">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9pPr>
    </p:titleStyle>
    <p:bodyStyle>
      <a:lvl1pPr marL="382588" indent="-342900" algn="l" rtl="0" eaLnBrk="0" fontAlgn="base" hangingPunct="0">
        <a:spcBef>
          <a:spcPts val="800"/>
        </a:spcBef>
        <a:spcAft>
          <a:spcPct val="0"/>
        </a:spcAft>
        <a:buClr>
          <a:srgbClr val="000000"/>
        </a:buClr>
        <a:buSzPct val="100000"/>
        <a:buFont typeface="MrEavesModOT"/>
        <a:buChar char="•"/>
        <a:defRPr sz="3200">
          <a:solidFill>
            <a:srgbClr val="000000"/>
          </a:solidFill>
          <a:latin typeface="+mn-lt"/>
          <a:ea typeface="+mn-ea"/>
          <a:cs typeface="+mn-cs"/>
          <a:sym typeface="MrEavesModOT"/>
        </a:defRPr>
      </a:lvl1pPr>
      <a:lvl2pPr marL="731838" indent="-285750" algn="l" rtl="0" eaLnBrk="0" fontAlgn="base" hangingPunct="0">
        <a:spcBef>
          <a:spcPts val="700"/>
        </a:spcBef>
        <a:spcAft>
          <a:spcPct val="0"/>
        </a:spcAft>
        <a:buClr>
          <a:srgbClr val="000000"/>
        </a:buClr>
        <a:buSzPct val="100000"/>
        <a:buFont typeface="MrEavesModOT"/>
        <a:buChar char="–"/>
        <a:defRPr sz="2800">
          <a:solidFill>
            <a:srgbClr val="000000"/>
          </a:solidFill>
          <a:latin typeface="+mn-lt"/>
          <a:ea typeface="+mn-ea"/>
          <a:cs typeface="+mn-cs"/>
          <a:sym typeface="MrEavesModOT"/>
        </a:defRPr>
      </a:lvl2pPr>
      <a:lvl3pPr marL="1131888" indent="-228600" algn="l" rtl="0" eaLnBrk="0" fontAlgn="base" hangingPunct="0">
        <a:spcBef>
          <a:spcPts val="600"/>
        </a:spcBef>
        <a:spcAft>
          <a:spcPct val="0"/>
        </a:spcAft>
        <a:buClr>
          <a:srgbClr val="000000"/>
        </a:buClr>
        <a:buSzPct val="100000"/>
        <a:buFont typeface="MrEavesModOT"/>
        <a:buChar char="•"/>
        <a:defRPr sz="2400">
          <a:solidFill>
            <a:srgbClr val="000000"/>
          </a:solidFill>
          <a:latin typeface="+mn-lt"/>
          <a:ea typeface="+mn-ea"/>
          <a:cs typeface="+mn-cs"/>
          <a:sym typeface="MrEavesModOT"/>
        </a:defRPr>
      </a:lvl3pPr>
      <a:lvl4pPr marL="1589088" indent="-228600" algn="l" rtl="0" eaLnBrk="0" fontAlgn="base" hangingPunct="0">
        <a:spcBef>
          <a:spcPts val="500"/>
        </a:spcBef>
        <a:spcAft>
          <a:spcPct val="0"/>
        </a:spcAft>
        <a:buClr>
          <a:srgbClr val="000000"/>
        </a:buClr>
        <a:buSzPct val="100000"/>
        <a:buFont typeface="MrEavesModOT"/>
        <a:buChar char="–"/>
        <a:defRPr sz="2000">
          <a:solidFill>
            <a:srgbClr val="000000"/>
          </a:solidFill>
          <a:latin typeface="+mn-lt"/>
          <a:ea typeface="+mn-ea"/>
          <a:cs typeface="+mn-cs"/>
          <a:sym typeface="MrEavesModOT"/>
        </a:defRPr>
      </a:lvl4pPr>
      <a:lvl5pPr marL="2046288" indent="-228600" algn="l" rtl="0" eaLnBrk="0" fontAlgn="base" hangingPunct="0">
        <a:spcBef>
          <a:spcPts val="500"/>
        </a:spcBef>
        <a:spcAft>
          <a:spcPct val="0"/>
        </a:spcAft>
        <a:buClr>
          <a:srgbClr val="000000"/>
        </a:buClr>
        <a:buSzPct val="100000"/>
        <a:buFont typeface="MrEavesModOT"/>
        <a:buChar char="»"/>
        <a:defRPr sz="2000">
          <a:solidFill>
            <a:srgbClr val="000000"/>
          </a:solidFill>
          <a:latin typeface="+mn-lt"/>
          <a:ea typeface="+mn-ea"/>
          <a:cs typeface="+mn-cs"/>
          <a:sym typeface="MrEavesModOT"/>
        </a:defRPr>
      </a:lvl5pPr>
      <a:lvl6pPr marL="2503488" indent="-228600" algn="l" rtl="0" fontAlgn="base">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6pPr>
      <a:lvl7pPr marL="2960688" indent="-228600" algn="l" rtl="0" fontAlgn="base">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7pPr>
      <a:lvl8pPr marL="3417888" indent="-228600" algn="l" rtl="0" fontAlgn="base">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8pPr>
      <a:lvl9pPr marL="3875088" indent="-228600" algn="l" rtl="0" fontAlgn="base">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erika.eriksson@nf2014.org" TargetMode="External"/><Relationship Id="rId2" Type="http://schemas.openxmlformats.org/officeDocument/2006/relationships/hyperlink" Target="mailto:caroline.matsson@sverigeskvinnolobby.se" TargetMode="External"/><Relationship Id="rId1" Type="http://schemas.openxmlformats.org/officeDocument/2006/relationships/slideLayout" Target="../slideLayouts/slideLayout13.xml"/><Relationship Id="rId5" Type="http://schemas.openxmlformats.org/officeDocument/2006/relationships/hyperlink" Target="mailto:roxana.ortiz@nf2014.org" TargetMode="External"/><Relationship Id="rId4" Type="http://schemas.openxmlformats.org/officeDocument/2006/relationships/hyperlink" Target="mailto:maria.almstrom@nf2014.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981"/>
        </a:solidFill>
        <a:effectLst/>
      </p:bgPr>
    </p:bg>
    <p:spTree>
      <p:nvGrpSpPr>
        <p:cNvPr id="1" name=""/>
        <p:cNvGrpSpPr/>
        <p:nvPr/>
      </p:nvGrpSpPr>
      <p:grpSpPr>
        <a:xfrm>
          <a:off x="0" y="0"/>
          <a:ext cx="0" cy="0"/>
          <a:chOff x="0" y="0"/>
          <a:chExt cx="0" cy="0"/>
        </a:xfrm>
      </p:grpSpPr>
      <p:sp>
        <p:nvSpPr>
          <p:cNvPr id="3074" name="Rectangle 1"/>
          <p:cNvSpPr>
            <a:spLocks/>
          </p:cNvSpPr>
          <p:nvPr/>
        </p:nvSpPr>
        <p:spPr bwMode="auto">
          <a:xfrm>
            <a:off x="0" y="0"/>
            <a:ext cx="9144000" cy="6858000"/>
          </a:xfrm>
          <a:prstGeom prst="rect">
            <a:avLst/>
          </a:prstGeom>
          <a:solidFill>
            <a:srgbClr val="E10981"/>
          </a:solidFill>
          <a:ln w="9525">
            <a:noFill/>
            <a:round/>
            <a:headEnd/>
            <a:tailEnd/>
          </a:ln>
        </p:spPr>
        <p:txBody>
          <a:bodyPr lIns="0" tIns="0" rIns="0" bIns="0"/>
          <a:lstStyle/>
          <a:p>
            <a:pPr eaLnBrk="1" hangingPunct="1">
              <a:spcBef>
                <a:spcPts val="1000"/>
              </a:spcBef>
            </a:pPr>
            <a:endParaRPr lang="sv-SE"/>
          </a:p>
        </p:txBody>
      </p:sp>
      <p:pic>
        <p:nvPicPr>
          <p:cNvPr id="3075" name="Picture 6" descr="NF_Logotyp_NEG.eps"/>
          <p:cNvPicPr>
            <a:picLocks noChangeAspect="1"/>
          </p:cNvPicPr>
          <p:nvPr/>
        </p:nvPicPr>
        <p:blipFill>
          <a:blip r:embed="rId2"/>
          <a:srcRect/>
          <a:stretch>
            <a:fillRect/>
          </a:stretch>
        </p:blipFill>
        <p:spPr bwMode="auto">
          <a:xfrm>
            <a:off x="1397000" y="1295400"/>
            <a:ext cx="6350000" cy="3594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4"/>
          <p:cNvSpPr>
            <a:spLocks noGrp="1"/>
          </p:cNvSpPr>
          <p:nvPr>
            <p:ph type="title"/>
          </p:nvPr>
        </p:nvSpPr>
        <p:spPr/>
        <p:txBody>
          <a:bodyPr/>
          <a:lstStyle/>
          <a:p>
            <a:r>
              <a:rPr lang="sv-SE" smtClean="0"/>
              <a:t>Konferenslokaler</a:t>
            </a:r>
          </a:p>
        </p:txBody>
      </p:sp>
      <p:pic>
        <p:nvPicPr>
          <p:cNvPr id="13315" name="Platshållare för innehåll 7" descr="konferens_loge2.jpg"/>
          <p:cNvPicPr>
            <a:picLocks noGrp="1" noChangeAspect="1"/>
          </p:cNvPicPr>
          <p:nvPr>
            <p:ph sz="half" idx="1"/>
          </p:nvPr>
        </p:nvPicPr>
        <p:blipFill>
          <a:blip r:embed="rId2"/>
          <a:srcRect/>
          <a:stretch>
            <a:fillRect/>
          </a:stretch>
        </p:blipFill>
        <p:spPr>
          <a:xfrm>
            <a:off x="457200" y="2409825"/>
            <a:ext cx="4038600" cy="3028950"/>
          </a:xfrm>
        </p:spPr>
      </p:pic>
      <p:pic>
        <p:nvPicPr>
          <p:cNvPr id="13316" name="Platshållare för innehåll 8" descr="arenarummet1.jpg"/>
          <p:cNvPicPr>
            <a:picLocks noGrp="1" noChangeAspect="1"/>
          </p:cNvPicPr>
          <p:nvPr>
            <p:ph sz="half" idx="2"/>
          </p:nvPr>
        </p:nvPicPr>
        <p:blipFill>
          <a:blip r:embed="rId3"/>
          <a:srcRect/>
          <a:stretch>
            <a:fillRect/>
          </a:stretch>
        </p:blipFill>
        <p:spPr>
          <a:xfrm>
            <a:off x="4613275" y="2420938"/>
            <a:ext cx="4073525" cy="3095625"/>
          </a:xfrm>
        </p:spPr>
      </p:pic>
      <p:sp>
        <p:nvSpPr>
          <p:cNvPr id="13317" name="Platshållare för bildnummer 3"/>
          <p:cNvSpPr>
            <a:spLocks noGrp="1"/>
          </p:cNvSpPr>
          <p:nvPr>
            <p:ph type="sldNum" sz="quarter" idx="10"/>
          </p:nvPr>
        </p:nvSpPr>
        <p:spPr>
          <a:noFill/>
          <a:ln w="9525"/>
        </p:spPr>
        <p:txBody>
          <a:bodyPr/>
          <a:lstStyle/>
          <a:p>
            <a:fld id="{B1C5DD48-F87A-499C-BCA8-6F373785E0EA}" type="slidenum">
              <a:rPr lang="en-US">
                <a:ea typeface="ヒラギノ明朝 ProN W6"/>
                <a:cs typeface="ヒラギノ明朝 ProN W6"/>
              </a:rPr>
              <a:pPr/>
              <a:t>10</a:t>
            </a:fld>
            <a:endParaRPr lang="en-US">
              <a:ea typeface="ヒラギノ明朝 ProN W6"/>
              <a:cs typeface="ヒラギノ明朝 ProN W6"/>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7"/>
          <p:cNvSpPr>
            <a:spLocks noGrp="1"/>
          </p:cNvSpPr>
          <p:nvPr>
            <p:ph type="title"/>
          </p:nvPr>
        </p:nvSpPr>
        <p:spPr/>
        <p:txBody>
          <a:bodyPr/>
          <a:lstStyle/>
          <a:p>
            <a:r>
              <a:rPr lang="sv-SE" smtClean="0"/>
              <a:t>Öppna ytor och scener</a:t>
            </a:r>
          </a:p>
        </p:txBody>
      </p:sp>
      <p:pic>
        <p:nvPicPr>
          <p:cNvPr id="14339" name="Platshållare för innehåll 10" descr="emporia takpark.png"/>
          <p:cNvPicPr>
            <a:picLocks noGrp="1" noChangeAspect="1"/>
          </p:cNvPicPr>
          <p:nvPr>
            <p:ph sz="half" idx="1"/>
          </p:nvPr>
        </p:nvPicPr>
        <p:blipFill>
          <a:blip r:embed="rId2"/>
          <a:srcRect/>
          <a:stretch>
            <a:fillRect/>
          </a:stretch>
        </p:blipFill>
        <p:spPr>
          <a:xfrm>
            <a:off x="539750" y="2997200"/>
            <a:ext cx="3700463" cy="2452688"/>
          </a:xfrm>
        </p:spPr>
      </p:pic>
      <p:pic>
        <p:nvPicPr>
          <p:cNvPr id="14340" name="Platshållare för innehåll 11" descr="hyllie-kopcentrum-emporia-web.jpg"/>
          <p:cNvPicPr>
            <a:picLocks noGrp="1" noChangeAspect="1"/>
          </p:cNvPicPr>
          <p:nvPr>
            <p:ph sz="half" idx="2"/>
          </p:nvPr>
        </p:nvPicPr>
        <p:blipFill>
          <a:blip r:embed="rId3"/>
          <a:srcRect/>
          <a:stretch>
            <a:fillRect/>
          </a:stretch>
        </p:blipFill>
        <p:spPr>
          <a:xfrm>
            <a:off x="4716463" y="2997200"/>
            <a:ext cx="3719512" cy="2479675"/>
          </a:xfrm>
        </p:spPr>
      </p:pic>
      <p:sp>
        <p:nvSpPr>
          <p:cNvPr id="14341" name="Platshållare för bildnummer 3"/>
          <p:cNvSpPr>
            <a:spLocks noGrp="1"/>
          </p:cNvSpPr>
          <p:nvPr>
            <p:ph type="sldNum" sz="quarter" idx="10"/>
          </p:nvPr>
        </p:nvSpPr>
        <p:spPr>
          <a:xfrm>
            <a:off x="8872538" y="6361113"/>
            <a:ext cx="271462" cy="304800"/>
          </a:xfrm>
          <a:noFill/>
          <a:ln w="9525"/>
        </p:spPr>
        <p:txBody>
          <a:bodyPr/>
          <a:lstStyle/>
          <a:p>
            <a:fld id="{AAC46C8C-DB74-4E0A-83EF-44C8A2B32B00}" type="slidenum">
              <a:rPr lang="en-US">
                <a:ea typeface="ヒラギノ明朝 ProN W6"/>
                <a:cs typeface="ヒラギノ明朝 ProN W6"/>
              </a:rPr>
              <a:pPr/>
              <a:t>11</a:t>
            </a:fld>
            <a:endParaRPr lang="en-US">
              <a:ea typeface="ヒラギノ明朝 ProN W6"/>
              <a:cs typeface="ヒラギノ明朝 ProN W6"/>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439738" y="44450"/>
            <a:ext cx="8229600" cy="647700"/>
          </a:xfrm>
        </p:spPr>
        <p:txBody>
          <a:bodyPr/>
          <a:lstStyle/>
          <a:p>
            <a:r>
              <a:rPr lang="sv-SE" smtClean="0"/>
              <a:t>Festivalområdet</a:t>
            </a:r>
          </a:p>
        </p:txBody>
      </p:sp>
      <p:pic>
        <p:nvPicPr>
          <p:cNvPr id="15363" name="Platshållare för innehåll 4"/>
          <p:cNvPicPr>
            <a:picLocks noGrp="1" noChangeAspect="1"/>
          </p:cNvPicPr>
          <p:nvPr>
            <p:ph idx="1"/>
          </p:nvPr>
        </p:nvPicPr>
        <p:blipFill>
          <a:blip r:embed="rId2"/>
          <a:srcRect/>
          <a:stretch>
            <a:fillRect/>
          </a:stretch>
        </p:blipFill>
        <p:spPr>
          <a:xfrm>
            <a:off x="828675" y="917575"/>
            <a:ext cx="7569200" cy="5219700"/>
          </a:xfrm>
        </p:spPr>
      </p:pic>
      <p:sp>
        <p:nvSpPr>
          <p:cNvPr id="15364" name="Platshållare för bildnummer 3"/>
          <p:cNvSpPr>
            <a:spLocks noGrp="1"/>
          </p:cNvSpPr>
          <p:nvPr>
            <p:ph type="sldNum" sz="quarter" idx="10"/>
          </p:nvPr>
        </p:nvSpPr>
        <p:spPr>
          <a:noFill/>
        </p:spPr>
        <p:txBody>
          <a:bodyPr/>
          <a:lstStyle/>
          <a:p>
            <a:fld id="{15090596-9A78-4AF6-8588-79B49E006B3A}" type="slidenum">
              <a:rPr lang="en-US"/>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nummer 1"/>
          <p:cNvSpPr>
            <a:spLocks noGrp="1"/>
          </p:cNvSpPr>
          <p:nvPr>
            <p:ph type="sldNum" sz="quarter" idx="10"/>
          </p:nvPr>
        </p:nvSpPr>
        <p:spPr>
          <a:noFill/>
        </p:spPr>
        <p:txBody>
          <a:bodyPr/>
          <a:lstStyle/>
          <a:p>
            <a:fld id="{FFE11DE2-FC0E-4577-8FB4-C14356EDE00A}" type="slidenum">
              <a:rPr lang="en-US"/>
              <a:pPr/>
              <a:t>13</a:t>
            </a:fld>
            <a:endParaRPr lang="en-US"/>
          </a:p>
        </p:txBody>
      </p:sp>
      <p:sp>
        <p:nvSpPr>
          <p:cNvPr id="16387" name="Rektangel 2"/>
          <p:cNvSpPr>
            <a:spLocks noChangeArrowheads="1"/>
          </p:cNvSpPr>
          <p:nvPr/>
        </p:nvSpPr>
        <p:spPr bwMode="auto">
          <a:xfrm>
            <a:off x="2286000" y="-9820275"/>
            <a:ext cx="4572000" cy="5078412"/>
          </a:xfrm>
          <a:prstGeom prst="rect">
            <a:avLst/>
          </a:prstGeom>
          <a:noFill/>
          <a:ln w="9525">
            <a:noFill/>
            <a:miter lim="800000"/>
            <a:headEnd/>
            <a:tailEnd/>
          </a:ln>
        </p:spPr>
        <p:txBody>
          <a:bodyPr>
            <a:spAutoFit/>
          </a:bodyPr>
          <a:lstStyle/>
          <a:p>
            <a:pPr>
              <a:buFont typeface="Arial" pitchFamily="34" charset="0"/>
              <a:buChar char="•"/>
            </a:pPr>
            <a:r>
              <a:rPr lang="sv-SE" sz="1800" b="0">
                <a:solidFill>
                  <a:srgbClr val="444444"/>
                </a:solidFill>
                <a:latin typeface="Helvetica Neue"/>
              </a:rPr>
              <a:t>Feministisk ekonomi – ekonomisk och social utveckling</a:t>
            </a:r>
          </a:p>
          <a:p>
            <a:pPr>
              <a:buFont typeface="Arial" pitchFamily="34" charset="0"/>
              <a:buChar char="•"/>
            </a:pPr>
            <a:r>
              <a:rPr lang="sv-SE" sz="1800" b="0">
                <a:solidFill>
                  <a:srgbClr val="444444"/>
                </a:solidFill>
                <a:latin typeface="Helvetica Neue"/>
              </a:rPr>
              <a:t>Kvinnors och flickors kroppar – sexualitet, hälsa och reproduktiva rättigheter</a:t>
            </a:r>
          </a:p>
          <a:p>
            <a:pPr>
              <a:buFont typeface="Arial" pitchFamily="34" charset="0"/>
              <a:buChar char="•"/>
            </a:pPr>
            <a:r>
              <a:rPr lang="sv-SE" sz="1800" b="0">
                <a:solidFill>
                  <a:srgbClr val="444444"/>
                </a:solidFill>
                <a:latin typeface="Helvetica Neue"/>
              </a:rPr>
              <a:t>Kvinnor i arbete, lika lön, utbildning och karriär</a:t>
            </a:r>
          </a:p>
          <a:p>
            <a:pPr>
              <a:buFont typeface="Arial" pitchFamily="34" charset="0"/>
              <a:buChar char="•"/>
            </a:pPr>
            <a:r>
              <a:rPr lang="sv-SE" sz="1800" b="0">
                <a:solidFill>
                  <a:srgbClr val="444444"/>
                </a:solidFill>
                <a:latin typeface="Helvetica Neue"/>
              </a:rPr>
              <a:t>Våld mot kvinnor och flickor</a:t>
            </a:r>
          </a:p>
          <a:p>
            <a:pPr>
              <a:buFont typeface="Arial" pitchFamily="34" charset="0"/>
              <a:buChar char="•"/>
            </a:pPr>
            <a:r>
              <a:rPr lang="sv-SE" sz="1800" b="0">
                <a:solidFill>
                  <a:srgbClr val="444444"/>
                </a:solidFill>
                <a:latin typeface="Helvetica Neue"/>
              </a:rPr>
              <a:t>Miljö, klimat och hållbar utveckling</a:t>
            </a:r>
          </a:p>
          <a:p>
            <a:pPr>
              <a:buFont typeface="Arial" pitchFamily="34" charset="0"/>
              <a:buChar char="•"/>
            </a:pPr>
            <a:r>
              <a:rPr lang="sv-SE" sz="1800" b="0">
                <a:solidFill>
                  <a:srgbClr val="444444"/>
                </a:solidFill>
                <a:latin typeface="Helvetica Neue"/>
              </a:rPr>
              <a:t>Omsorgsarbete och välfärdssamhälle</a:t>
            </a:r>
          </a:p>
          <a:p>
            <a:pPr>
              <a:buFont typeface="Arial" pitchFamily="34" charset="0"/>
              <a:buChar char="•"/>
            </a:pPr>
            <a:r>
              <a:rPr lang="sv-SE" sz="1800" b="0">
                <a:solidFill>
                  <a:srgbClr val="444444"/>
                </a:solidFill>
                <a:latin typeface="Helvetica Neue"/>
              </a:rPr>
              <a:t>Fred och säkerhet</a:t>
            </a:r>
          </a:p>
          <a:p>
            <a:pPr>
              <a:buFont typeface="Arial" pitchFamily="34" charset="0"/>
              <a:buChar char="•"/>
            </a:pPr>
            <a:r>
              <a:rPr lang="sv-SE" sz="1800" b="0">
                <a:solidFill>
                  <a:srgbClr val="444444"/>
                </a:solidFill>
                <a:latin typeface="Helvetica Neue"/>
              </a:rPr>
              <a:t>Politiskt deltagande och utveckling</a:t>
            </a:r>
          </a:p>
          <a:p>
            <a:pPr>
              <a:buFont typeface="Arial" pitchFamily="34" charset="0"/>
              <a:buChar char="•"/>
            </a:pPr>
            <a:r>
              <a:rPr lang="sv-SE" sz="1800" b="0">
                <a:solidFill>
                  <a:srgbClr val="444444"/>
                </a:solidFill>
                <a:latin typeface="Helvetica Neue"/>
              </a:rPr>
              <a:t>Jämställdhetsintegrering och jämställda verksamheter</a:t>
            </a:r>
          </a:p>
          <a:p>
            <a:pPr>
              <a:buFont typeface="Arial" pitchFamily="34" charset="0"/>
              <a:buChar char="•"/>
            </a:pPr>
            <a:r>
              <a:rPr lang="sv-SE" sz="1800" b="0">
                <a:solidFill>
                  <a:srgbClr val="444444"/>
                </a:solidFill>
                <a:latin typeface="Helvetica Neue"/>
              </a:rPr>
              <a:t>Utsatta kvinnor och kvinnor ur minoritetsgrupper</a:t>
            </a:r>
          </a:p>
          <a:p>
            <a:pPr>
              <a:buFont typeface="Arial" pitchFamily="34" charset="0"/>
              <a:buChar char="•"/>
            </a:pPr>
            <a:r>
              <a:rPr lang="sv-SE" sz="1800" b="0">
                <a:solidFill>
                  <a:srgbClr val="444444"/>
                </a:solidFill>
                <a:latin typeface="Helvetica Neue"/>
              </a:rPr>
              <a:t>Feminismens framtid i Norden och kvinnorörelsens organisering</a:t>
            </a:r>
          </a:p>
          <a:p>
            <a:pPr>
              <a:buFont typeface="Arial" pitchFamily="34" charset="0"/>
              <a:buChar char="•"/>
            </a:pPr>
            <a:r>
              <a:rPr lang="sv-SE" sz="1800" b="0">
                <a:solidFill>
                  <a:srgbClr val="444444"/>
                </a:solidFill>
                <a:latin typeface="Helvetica Neue"/>
              </a:rPr>
              <a:t>Ny teknologi och media</a:t>
            </a:r>
          </a:p>
        </p:txBody>
      </p:sp>
      <p:sp>
        <p:nvSpPr>
          <p:cNvPr id="4" name="Platshållare för innehåll 4"/>
          <p:cNvSpPr txBox="1">
            <a:spLocks/>
          </p:cNvSpPr>
          <p:nvPr/>
        </p:nvSpPr>
        <p:spPr>
          <a:xfrm>
            <a:off x="323850" y="908050"/>
            <a:ext cx="8362950" cy="5213350"/>
          </a:xfrm>
          <a:prstGeom prst="rect">
            <a:avLst/>
          </a:prstGeom>
        </p:spPr>
        <p:txBody>
          <a:bodyPr/>
          <a:lstStyle>
            <a:lvl1pPr marL="382588" indent="-342900" algn="l" rtl="0" eaLnBrk="0" fontAlgn="base" hangingPunct="0">
              <a:spcBef>
                <a:spcPts val="800"/>
              </a:spcBef>
              <a:spcAft>
                <a:spcPct val="0"/>
              </a:spcAft>
              <a:buClr>
                <a:srgbClr val="000000"/>
              </a:buClr>
              <a:buSzPct val="100000"/>
              <a:buFont typeface="MrEavesModOT" pitchFamily="-106" charset="0"/>
              <a:buChar char="•"/>
              <a:defRPr sz="3200">
                <a:solidFill>
                  <a:srgbClr val="000000"/>
                </a:solidFill>
                <a:latin typeface="+mn-lt"/>
                <a:ea typeface="+mn-ea"/>
                <a:cs typeface="+mn-cs"/>
                <a:sym typeface="MrEavesModOT" pitchFamily="-106" charset="0"/>
              </a:defRPr>
            </a:lvl1pPr>
            <a:lvl2pPr marL="731838" indent="-285750" algn="l" rtl="0" eaLnBrk="0" fontAlgn="base" hangingPunct="0">
              <a:spcBef>
                <a:spcPts val="700"/>
              </a:spcBef>
              <a:spcAft>
                <a:spcPct val="0"/>
              </a:spcAft>
              <a:buClr>
                <a:srgbClr val="000000"/>
              </a:buClr>
              <a:buSzPct val="100000"/>
              <a:buFont typeface="MrEavesModOT" pitchFamily="-106" charset="0"/>
              <a:buChar char="–"/>
              <a:defRPr sz="2800">
                <a:solidFill>
                  <a:srgbClr val="000000"/>
                </a:solidFill>
                <a:latin typeface="+mn-lt"/>
                <a:ea typeface="+mn-ea"/>
                <a:cs typeface="+mn-cs"/>
                <a:sym typeface="MrEavesModOT" pitchFamily="-106" charset="0"/>
              </a:defRPr>
            </a:lvl2pPr>
            <a:lvl3pPr marL="1131888" indent="-228600" algn="l" rtl="0" eaLnBrk="0" fontAlgn="base" hangingPunct="0">
              <a:spcBef>
                <a:spcPts val="600"/>
              </a:spcBef>
              <a:spcAft>
                <a:spcPct val="0"/>
              </a:spcAft>
              <a:buClr>
                <a:srgbClr val="000000"/>
              </a:buClr>
              <a:buSzPct val="100000"/>
              <a:buFont typeface="MrEavesModOT" pitchFamily="-106" charset="0"/>
              <a:buChar char="•"/>
              <a:defRPr sz="2400">
                <a:solidFill>
                  <a:srgbClr val="000000"/>
                </a:solidFill>
                <a:latin typeface="+mn-lt"/>
                <a:ea typeface="+mn-ea"/>
                <a:cs typeface="+mn-cs"/>
                <a:sym typeface="MrEavesModOT" pitchFamily="-106" charset="0"/>
              </a:defRPr>
            </a:lvl3pPr>
            <a:lvl4pPr marL="1589088" indent="-228600" algn="l" rtl="0" eaLnBrk="0" fontAlgn="base" hangingPunct="0">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4pPr>
            <a:lvl5pPr marL="2046288" indent="-228600" algn="l" rtl="0" eaLnBrk="0" fontAlgn="base" hangingPunct="0">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5pPr>
            <a:lvl6pPr marL="2503488" indent="-228600" algn="l" rtl="0" fontAlgn="base">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6pPr>
            <a:lvl7pPr marL="2960688" indent="-228600" algn="l" rtl="0" fontAlgn="base">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7pPr>
            <a:lvl8pPr marL="3417888" indent="-228600" algn="l" rtl="0" fontAlgn="base">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8pPr>
            <a:lvl9pPr marL="3875088" indent="-228600" algn="l" rtl="0" fontAlgn="base">
              <a:spcBef>
                <a:spcPts val="5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9pPr>
          </a:lstStyle>
          <a:p>
            <a:pPr marL="39688" indent="0">
              <a:buFont typeface="MrEavesModOT" pitchFamily="-106" charset="0"/>
              <a:buNone/>
              <a:defRPr/>
            </a:pPr>
            <a:r>
              <a:rPr lang="sv-SE" sz="2000" b="0" dirty="0" smtClean="0"/>
              <a:t>1. Feministisk ekonomi – ekonomisk och social utveckling</a:t>
            </a:r>
          </a:p>
          <a:p>
            <a:pPr marL="39688" indent="0">
              <a:buFont typeface="MrEavesModOT" pitchFamily="-106" charset="0"/>
              <a:buNone/>
              <a:defRPr/>
            </a:pPr>
            <a:r>
              <a:rPr lang="sv-SE" sz="2000" b="0" dirty="0" smtClean="0"/>
              <a:t>2. Kvinnors och flickors kroppar – sexualitet, hälsa och reproduktiva rättigheter</a:t>
            </a:r>
          </a:p>
          <a:p>
            <a:pPr marL="39688" indent="0">
              <a:buFont typeface="MrEavesModOT" pitchFamily="-106" charset="0"/>
              <a:buNone/>
              <a:defRPr/>
            </a:pPr>
            <a:r>
              <a:rPr lang="sv-SE" sz="2000" b="0" dirty="0" smtClean="0"/>
              <a:t>3. Kvinnor i arbete, lika lön, utbildning och karriär</a:t>
            </a:r>
          </a:p>
          <a:p>
            <a:pPr marL="39688" indent="0">
              <a:buFont typeface="MrEavesModOT" pitchFamily="-106" charset="0"/>
              <a:buNone/>
              <a:defRPr/>
            </a:pPr>
            <a:r>
              <a:rPr lang="sv-SE" sz="2000" b="0" dirty="0" smtClean="0"/>
              <a:t>4. Våld mot kvinnor och flickor</a:t>
            </a:r>
          </a:p>
          <a:p>
            <a:pPr marL="39688" indent="0">
              <a:buFont typeface="MrEavesModOT" pitchFamily="-106" charset="0"/>
              <a:buNone/>
              <a:defRPr/>
            </a:pPr>
            <a:r>
              <a:rPr lang="sv-SE" sz="2000" b="0" dirty="0" smtClean="0"/>
              <a:t>5. Miljö, klimat och hållbar utveckling</a:t>
            </a:r>
          </a:p>
          <a:p>
            <a:pPr marL="39688" indent="0">
              <a:buFont typeface="MrEavesModOT" pitchFamily="-106" charset="0"/>
              <a:buNone/>
              <a:defRPr/>
            </a:pPr>
            <a:r>
              <a:rPr lang="sv-SE" sz="2000" b="0" dirty="0" smtClean="0"/>
              <a:t>6. Omsorgsarbete och välfärdssamhälle</a:t>
            </a:r>
          </a:p>
          <a:p>
            <a:pPr marL="39688" indent="0">
              <a:buFont typeface="MrEavesModOT" pitchFamily="-106" charset="0"/>
              <a:buNone/>
              <a:defRPr/>
            </a:pPr>
            <a:r>
              <a:rPr lang="sv-SE" sz="2000" b="0" dirty="0" smtClean="0"/>
              <a:t>7. Fred och säkerhet</a:t>
            </a:r>
          </a:p>
          <a:p>
            <a:pPr marL="39688" indent="0">
              <a:buFont typeface="MrEavesModOT" pitchFamily="-106" charset="0"/>
              <a:buNone/>
              <a:defRPr/>
            </a:pPr>
            <a:r>
              <a:rPr lang="sv-SE" sz="2000" b="0" dirty="0" smtClean="0"/>
              <a:t>8. Politiskt deltagande och utveckling</a:t>
            </a:r>
          </a:p>
          <a:p>
            <a:pPr marL="39688" indent="0">
              <a:buFont typeface="MrEavesModOT" pitchFamily="-106" charset="0"/>
              <a:buNone/>
              <a:defRPr/>
            </a:pPr>
            <a:r>
              <a:rPr lang="sv-SE" sz="2000" b="0" dirty="0" smtClean="0"/>
              <a:t>9. Jämställdhetsintegrering och jämställda verksamheter</a:t>
            </a:r>
          </a:p>
          <a:p>
            <a:pPr marL="39688" indent="0">
              <a:buFont typeface="MrEavesModOT" pitchFamily="-106" charset="0"/>
              <a:buNone/>
              <a:defRPr/>
            </a:pPr>
            <a:r>
              <a:rPr lang="sv-SE" sz="2000" b="0" dirty="0" smtClean="0"/>
              <a:t>10. Asyl och migration</a:t>
            </a:r>
          </a:p>
          <a:p>
            <a:pPr marL="39688" indent="0">
              <a:buFont typeface="MrEavesModOT" pitchFamily="-106" charset="0"/>
              <a:buNone/>
              <a:defRPr/>
            </a:pPr>
            <a:r>
              <a:rPr lang="sv-SE" sz="2000" b="0" dirty="0" smtClean="0"/>
              <a:t>11. Feminismens framtid i Norden och kvinnorörelsens organisering</a:t>
            </a:r>
          </a:p>
          <a:p>
            <a:pPr marL="39688" indent="0">
              <a:buFont typeface="MrEavesModOT" pitchFamily="-106" charset="0"/>
              <a:buNone/>
              <a:defRPr/>
            </a:pPr>
            <a:r>
              <a:rPr lang="sv-SE" sz="2000" b="0" dirty="0" smtClean="0"/>
              <a:t>12. Ny teknologi och media</a:t>
            </a:r>
          </a:p>
          <a:p>
            <a:pPr>
              <a:defRPr/>
            </a:pPr>
            <a:endParaRPr lang="sv-SE" sz="2800" b="0" kern="0" dirty="0" smtClean="0"/>
          </a:p>
        </p:txBody>
      </p:sp>
      <p:sp>
        <p:nvSpPr>
          <p:cNvPr id="6" name="Title 1"/>
          <p:cNvSpPr txBox="1">
            <a:spLocks/>
          </p:cNvSpPr>
          <p:nvPr/>
        </p:nvSpPr>
        <p:spPr>
          <a:xfrm>
            <a:off x="457200" y="115888"/>
            <a:ext cx="6994525" cy="963612"/>
          </a:xfrm>
          <a:prstGeom prst="rect">
            <a:avLst/>
          </a:prstGeom>
        </p:spPr>
        <p:txBody>
          <a:bodyPr/>
          <a:lstStyle>
            <a:lvl1pPr marL="39688" indent="-39688" algn="ctr" rtl="0" eaLnBrk="0" fontAlgn="base" hangingPunct="0">
              <a:spcBef>
                <a:spcPct val="0"/>
              </a:spcBef>
              <a:spcAft>
                <a:spcPct val="0"/>
              </a:spcAft>
              <a:defRPr sz="5400">
                <a:solidFill>
                  <a:srgbClr val="000000"/>
                </a:solidFill>
                <a:latin typeface="+mj-lt"/>
                <a:ea typeface="+mj-ea"/>
                <a:cs typeface="+mj-cs"/>
                <a:sym typeface="MrEavesModOT" pitchFamily="-106" charset="0"/>
              </a:defRPr>
            </a:lvl1pPr>
            <a:lvl2pPr marL="39688" indent="-39688" algn="ctr" rtl="0" eaLnBrk="0" fontAlgn="base" hangingPunct="0">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2pPr>
            <a:lvl3pPr marL="39688" indent="-39688" algn="ctr" rtl="0" eaLnBrk="0" fontAlgn="base" hangingPunct="0">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3pPr>
            <a:lvl4pPr marL="39688" indent="-39688" algn="ctr" rtl="0" eaLnBrk="0" fontAlgn="base" hangingPunct="0">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4pPr>
            <a:lvl5pPr marL="39688" indent="-39688" algn="ctr" rtl="0" eaLnBrk="0" fontAlgn="base" hangingPunct="0">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5pPr>
            <a:lvl6pPr marL="496888" algn="ctr" rtl="0" fontAlgn="base">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6pPr>
            <a:lvl7pPr marL="954088" algn="ctr" rtl="0" fontAlgn="base">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7pPr>
            <a:lvl8pPr marL="1411288" algn="ctr" rtl="0" fontAlgn="base">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8pPr>
            <a:lvl9pPr marL="1868488" algn="ctr" rtl="0" fontAlgn="base">
              <a:spcBef>
                <a:spcPct val="0"/>
              </a:spcBef>
              <a:spcAft>
                <a:spcPct val="0"/>
              </a:spcAft>
              <a:defRPr sz="5400">
                <a:solidFill>
                  <a:srgbClr val="000000"/>
                </a:solidFill>
                <a:latin typeface="MrEavesModOT" pitchFamily="-106" charset="0"/>
                <a:ea typeface="ヒラギノ角ゴ ProN W3" pitchFamily="-106" charset="-128"/>
                <a:cs typeface="ヒラギノ角ゴ ProN W3" pitchFamily="-106" charset="-128"/>
                <a:sym typeface="MrEavesModOT" pitchFamily="-106" charset="0"/>
              </a:defRPr>
            </a:lvl9pPr>
          </a:lstStyle>
          <a:p>
            <a:pPr indent="0" eaLnBrk="1" hangingPunct="1">
              <a:defRPr/>
            </a:pPr>
            <a:r>
              <a:rPr lang="sv-SE" sz="4800" b="0" kern="0" dirty="0" smtClean="0"/>
              <a:t>Teman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439738" y="25400"/>
            <a:ext cx="8229600" cy="746125"/>
          </a:xfrm>
        </p:spPr>
        <p:txBody>
          <a:bodyPr/>
          <a:lstStyle/>
          <a:p>
            <a:r>
              <a:rPr lang="sv-SE" sz="4000" smtClean="0"/>
              <a:t>Programmet</a:t>
            </a:r>
            <a:r>
              <a:rPr lang="sv-SE" smtClean="0"/>
              <a:t> </a:t>
            </a:r>
          </a:p>
        </p:txBody>
      </p:sp>
      <p:graphicFrame>
        <p:nvGraphicFramePr>
          <p:cNvPr id="6" name="Platshållare för innehåll 5"/>
          <p:cNvGraphicFramePr>
            <a:graphicFrameLocks noGrp="1"/>
          </p:cNvGraphicFramePr>
          <p:nvPr>
            <p:ph idx="1"/>
          </p:nvPr>
        </p:nvGraphicFramePr>
        <p:xfrm>
          <a:off x="0" y="803275"/>
          <a:ext cx="9144000" cy="5289808"/>
        </p:xfrm>
        <a:graphic>
          <a:graphicData uri="http://schemas.openxmlformats.org/drawingml/2006/table">
            <a:tbl>
              <a:tblPr bandCol="1">
                <a:tableStyleId>{5C22544A-7EE6-4342-B048-85BDC9FD1C3A}</a:tableStyleId>
              </a:tblPr>
              <a:tblGrid>
                <a:gridCol w="3048000"/>
                <a:gridCol w="3048000"/>
                <a:gridCol w="3048000"/>
              </a:tblGrid>
              <a:tr h="5289808">
                <a:tc>
                  <a:txBody>
                    <a:bodyPr/>
                    <a:lstStyle/>
                    <a:p>
                      <a:r>
                        <a:rPr lang="sv-SE" sz="2000" b="1" dirty="0" smtClean="0">
                          <a:solidFill>
                            <a:schemeClr val="tx2"/>
                          </a:solidFill>
                        </a:rPr>
                        <a:t>Nordiskt</a:t>
                      </a:r>
                      <a:r>
                        <a:rPr lang="sv-SE" sz="2000" b="1" baseline="0" dirty="0" smtClean="0">
                          <a:solidFill>
                            <a:schemeClr val="tx2"/>
                          </a:solidFill>
                        </a:rPr>
                        <a:t> huvudprogram</a:t>
                      </a:r>
                    </a:p>
                    <a:p>
                      <a:endParaRPr lang="sv-SE" baseline="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800" kern="1200" dirty="0" smtClean="0">
                          <a:solidFill>
                            <a:schemeClr val="tx2"/>
                          </a:solidFill>
                          <a:effectLst/>
                          <a:latin typeface="+mn-lt"/>
                          <a:ea typeface="+mn-ea"/>
                          <a:cs typeface="+mn-cs"/>
                        </a:rPr>
                        <a:t>Nordiskt Forums idémässiga kärna. Här går vi på djupet och analyserar Nordens</a:t>
                      </a:r>
                      <a:r>
                        <a:rPr lang="sv-SE" sz="1800" kern="1200" baseline="0" dirty="0" smtClean="0">
                          <a:solidFill>
                            <a:schemeClr val="tx2"/>
                          </a:solidFill>
                          <a:effectLst/>
                          <a:latin typeface="+mn-lt"/>
                          <a:ea typeface="+mn-ea"/>
                          <a:cs typeface="+mn-cs"/>
                        </a:rPr>
                        <a:t> </a:t>
                      </a:r>
                      <a:r>
                        <a:rPr lang="sv-SE" sz="1800" kern="1200" dirty="0" smtClean="0">
                          <a:solidFill>
                            <a:schemeClr val="tx2"/>
                          </a:solidFill>
                          <a:effectLst/>
                          <a:latin typeface="+mn-lt"/>
                          <a:ea typeface="+mn-ea"/>
                          <a:cs typeface="+mn-cs"/>
                        </a:rPr>
                        <a:t>utmaningar med</a:t>
                      </a:r>
                      <a:r>
                        <a:rPr lang="sv-SE" sz="1800" kern="1200" baseline="0" dirty="0" smtClean="0">
                          <a:solidFill>
                            <a:schemeClr val="tx2"/>
                          </a:solidFill>
                          <a:effectLst/>
                          <a:latin typeface="+mn-lt"/>
                          <a:ea typeface="+mn-ea"/>
                          <a:cs typeface="+mn-cs"/>
                        </a:rPr>
                        <a:t> avstamp i</a:t>
                      </a:r>
                      <a:r>
                        <a:rPr lang="sv-SE" sz="1800" kern="1200" dirty="0" smtClean="0">
                          <a:solidFill>
                            <a:schemeClr val="tx2"/>
                          </a:solidFill>
                          <a:effectLst/>
                          <a:latin typeface="+mn-lt"/>
                          <a:ea typeface="+mn-ea"/>
                          <a:cs typeface="+mn-cs"/>
                        </a:rPr>
                        <a:t> FN:s Kvinnokonvention och Beijing </a:t>
                      </a:r>
                      <a:r>
                        <a:rPr lang="sv-SE" sz="1800" kern="1200" dirty="0" err="1" smtClean="0">
                          <a:solidFill>
                            <a:schemeClr val="tx2"/>
                          </a:solidFill>
                          <a:effectLst/>
                          <a:latin typeface="+mn-lt"/>
                          <a:ea typeface="+mn-ea"/>
                          <a:cs typeface="+mn-cs"/>
                        </a:rPr>
                        <a:t>Platform</a:t>
                      </a:r>
                      <a:r>
                        <a:rPr lang="sv-SE" sz="1800" kern="1200" dirty="0" smtClean="0">
                          <a:solidFill>
                            <a:schemeClr val="tx2"/>
                          </a:solidFill>
                          <a:effectLst/>
                          <a:latin typeface="+mn-lt"/>
                          <a:ea typeface="+mn-ea"/>
                          <a:cs typeface="+mn-cs"/>
                        </a:rPr>
                        <a:t> for Action. Här skapar vi nya, tydliga krav för framtiden till det slutdokument som vi överräcker till Nordens regeringar och parlament. </a:t>
                      </a:r>
                    </a:p>
                    <a:p>
                      <a:endParaRPr lang="sv-SE" dirty="0">
                        <a:solidFill>
                          <a:schemeClr val="tx2"/>
                        </a:solidFill>
                      </a:endParaRPr>
                    </a:p>
                  </a:txBody>
                  <a:tcPr>
                    <a:solidFill>
                      <a:srgbClr val="FF0981"/>
                    </a:solidFill>
                  </a:tcPr>
                </a:tc>
                <a:tc>
                  <a:txBody>
                    <a:bodyPr/>
                    <a:lstStyle/>
                    <a:p>
                      <a:r>
                        <a:rPr lang="sv-SE" sz="2000" b="1" dirty="0" smtClean="0">
                          <a:solidFill>
                            <a:schemeClr val="tx2"/>
                          </a:solidFill>
                        </a:rPr>
                        <a:t>Arenan</a:t>
                      </a:r>
                    </a:p>
                    <a:p>
                      <a:endParaRPr lang="sv-SE" b="1"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800" kern="1200" dirty="0" smtClean="0">
                          <a:solidFill>
                            <a:schemeClr val="tx2"/>
                          </a:solidFill>
                          <a:effectLst/>
                          <a:latin typeface="+mn-lt"/>
                          <a:ea typeface="+mn-ea"/>
                          <a:cs typeface="+mn-cs"/>
                        </a:rPr>
                        <a:t>I Arenaprogrammet </a:t>
                      </a:r>
                      <a:r>
                        <a:rPr lang="sv-SE" sz="1800" i="1" kern="1200" dirty="0" err="1" smtClean="0">
                          <a:solidFill>
                            <a:schemeClr val="tx2"/>
                          </a:solidFill>
                          <a:effectLst/>
                          <a:latin typeface="+mn-lt"/>
                          <a:ea typeface="+mn-ea"/>
                          <a:cs typeface="+mn-cs"/>
                        </a:rPr>
                        <a:t>Great</a:t>
                      </a:r>
                      <a:r>
                        <a:rPr lang="sv-SE" sz="1800" i="1" kern="1200" dirty="0" smtClean="0">
                          <a:solidFill>
                            <a:schemeClr val="tx2"/>
                          </a:solidFill>
                          <a:effectLst/>
                          <a:latin typeface="+mn-lt"/>
                          <a:ea typeface="+mn-ea"/>
                          <a:cs typeface="+mn-cs"/>
                        </a:rPr>
                        <a:t> Action </a:t>
                      </a:r>
                      <a:r>
                        <a:rPr lang="sv-SE" sz="1800" i="1" kern="1200" dirty="0" err="1" smtClean="0">
                          <a:solidFill>
                            <a:schemeClr val="tx2"/>
                          </a:solidFill>
                          <a:effectLst/>
                          <a:latin typeface="+mn-lt"/>
                          <a:ea typeface="+mn-ea"/>
                          <a:cs typeface="+mn-cs"/>
                        </a:rPr>
                        <a:t>Great</a:t>
                      </a:r>
                      <a:r>
                        <a:rPr lang="sv-SE" sz="1800" i="1" kern="1200" dirty="0" smtClean="0">
                          <a:solidFill>
                            <a:schemeClr val="tx2"/>
                          </a:solidFill>
                          <a:effectLst/>
                          <a:latin typeface="+mn-lt"/>
                          <a:ea typeface="+mn-ea"/>
                          <a:cs typeface="+mn-cs"/>
                        </a:rPr>
                        <a:t> </a:t>
                      </a:r>
                      <a:r>
                        <a:rPr lang="sv-SE" sz="1800" i="1" kern="1200" dirty="0" err="1" smtClean="0">
                          <a:solidFill>
                            <a:schemeClr val="tx2"/>
                          </a:solidFill>
                          <a:effectLst/>
                          <a:latin typeface="+mn-lt"/>
                          <a:ea typeface="+mn-ea"/>
                          <a:cs typeface="+mn-cs"/>
                        </a:rPr>
                        <a:t>Ideas</a:t>
                      </a:r>
                      <a:r>
                        <a:rPr lang="sv-SE" sz="1800" kern="1200" dirty="0" smtClean="0">
                          <a:solidFill>
                            <a:schemeClr val="tx2"/>
                          </a:solidFill>
                          <a:effectLst/>
                          <a:latin typeface="+mn-lt"/>
                          <a:ea typeface="+mn-ea"/>
                          <a:cs typeface="+mn-cs"/>
                        </a:rPr>
                        <a:t> ser du dina favoriter – stjärnakademiker, aktivister, debattörer och kulturprofiler – på stora scenen. I rappa brandtal</a:t>
                      </a:r>
                      <a:r>
                        <a:rPr lang="sv-SE" sz="1800" kern="1200" baseline="0" dirty="0" smtClean="0">
                          <a:solidFill>
                            <a:schemeClr val="tx2"/>
                          </a:solidFill>
                          <a:effectLst/>
                          <a:latin typeface="+mn-lt"/>
                          <a:ea typeface="+mn-ea"/>
                          <a:cs typeface="+mn-cs"/>
                        </a:rPr>
                        <a:t> och</a:t>
                      </a:r>
                      <a:r>
                        <a:rPr lang="sv-SE" sz="1800" kern="1200" dirty="0" smtClean="0">
                          <a:solidFill>
                            <a:schemeClr val="tx2"/>
                          </a:solidFill>
                          <a:effectLst/>
                          <a:latin typeface="+mn-lt"/>
                          <a:ea typeface="+mn-ea"/>
                          <a:cs typeface="+mn-cs"/>
                        </a:rPr>
                        <a:t> samtal</a:t>
                      </a:r>
                      <a:r>
                        <a:rPr lang="sv-SE" sz="1800" kern="1200" baseline="0" dirty="0" smtClean="0">
                          <a:solidFill>
                            <a:schemeClr val="tx2"/>
                          </a:solidFill>
                          <a:effectLst/>
                          <a:latin typeface="+mn-lt"/>
                          <a:ea typeface="+mn-ea"/>
                          <a:cs typeface="+mn-cs"/>
                        </a:rPr>
                        <a:t> </a:t>
                      </a:r>
                      <a:r>
                        <a:rPr lang="sv-SE" sz="1800" kern="1200" dirty="0" smtClean="0">
                          <a:solidFill>
                            <a:schemeClr val="tx2"/>
                          </a:solidFill>
                          <a:effectLst/>
                          <a:latin typeface="+mn-lt"/>
                          <a:ea typeface="+mn-ea"/>
                          <a:cs typeface="+mn-cs"/>
                        </a:rPr>
                        <a:t>ser och hör du goda exempel på hur vi flyttar fram positionerna för kvinnors rättigheter. Här hålls även olika kulturevenemang, den stora invigningen samt avslutning. </a:t>
                      </a:r>
                    </a:p>
                    <a:p>
                      <a:endParaRPr lang="sv-SE" dirty="0">
                        <a:solidFill>
                          <a:schemeClr val="tx2"/>
                        </a:solidFill>
                      </a:endParaRPr>
                    </a:p>
                  </a:txBody>
                  <a:tcPr>
                    <a:solidFill>
                      <a:srgbClr val="FFC000"/>
                    </a:solidFill>
                  </a:tcPr>
                </a:tc>
                <a:tc>
                  <a:txBody>
                    <a:bodyPr/>
                    <a:lstStyle/>
                    <a:p>
                      <a:r>
                        <a:rPr lang="sv-SE" sz="2000" b="1" dirty="0" smtClean="0">
                          <a:solidFill>
                            <a:schemeClr val="tx2"/>
                          </a:solidFill>
                        </a:rPr>
                        <a:t>Öppet program </a:t>
                      </a:r>
                    </a:p>
                    <a:p>
                      <a:endParaRPr lang="sv-SE"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800" kern="1200" dirty="0" smtClean="0">
                          <a:solidFill>
                            <a:schemeClr val="tx2"/>
                          </a:solidFill>
                          <a:effectLst/>
                          <a:latin typeface="+mn-lt"/>
                          <a:ea typeface="+mn-ea"/>
                          <a:cs typeface="+mn-cs"/>
                        </a:rPr>
                        <a:t>Här arrangerar civilsamhällesorganisationer myndigheter, universitet, fackförbund, kommuner, företag, aktivistnätverk etc.</a:t>
                      </a:r>
                      <a:r>
                        <a:rPr lang="sv-SE" sz="1800" kern="1200" baseline="0" dirty="0" smtClean="0">
                          <a:solidFill>
                            <a:schemeClr val="tx2"/>
                          </a:solidFill>
                          <a:effectLst/>
                          <a:latin typeface="+mn-lt"/>
                          <a:ea typeface="+mn-ea"/>
                          <a:cs typeface="+mn-cs"/>
                        </a:rPr>
                        <a:t> </a:t>
                      </a:r>
                      <a:r>
                        <a:rPr lang="sv-SE" sz="1800" kern="1200" dirty="0" smtClean="0">
                          <a:solidFill>
                            <a:schemeClr val="tx2"/>
                          </a:solidFill>
                          <a:effectLst/>
                          <a:latin typeface="+mn-lt"/>
                          <a:ea typeface="+mn-ea"/>
                          <a:cs typeface="+mn-cs"/>
                        </a:rPr>
                        <a:t>sina egna programpunkter kring feminism och jämställdhet. Hur ska vi nå ett jämställt samhälle fritt från diskriminering och våld? Under fyra dagar väljer du mellan hundratals programpunkter och möter alla dem som på olika sätt arbetar med och brinner för att öka jämställdheten. </a:t>
                      </a:r>
                    </a:p>
                  </a:txBody>
                  <a:tcPr>
                    <a:solidFill>
                      <a:srgbClr val="92D050"/>
                    </a:solidFill>
                  </a:tcPr>
                </a:tc>
              </a:tr>
            </a:tbl>
          </a:graphicData>
        </a:graphic>
      </p:graphicFrame>
      <p:sp>
        <p:nvSpPr>
          <p:cNvPr id="18445" name="Platshållare för bildnummer 3"/>
          <p:cNvSpPr>
            <a:spLocks noGrp="1"/>
          </p:cNvSpPr>
          <p:nvPr>
            <p:ph type="sldNum" sz="quarter" idx="10"/>
          </p:nvPr>
        </p:nvSpPr>
        <p:spPr>
          <a:noFill/>
        </p:spPr>
        <p:txBody>
          <a:bodyPr/>
          <a:lstStyle/>
          <a:p>
            <a:fld id="{4F7E9B77-D491-4468-B8AF-C14ED6293D9D}" type="slidenum">
              <a:rPr lang="en-US"/>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nummer 3"/>
          <p:cNvSpPr>
            <a:spLocks noGrp="1"/>
          </p:cNvSpPr>
          <p:nvPr>
            <p:ph type="sldNum" sz="quarter" idx="10"/>
          </p:nvPr>
        </p:nvSpPr>
        <p:spPr>
          <a:noFill/>
        </p:spPr>
        <p:txBody>
          <a:bodyPr/>
          <a:lstStyle/>
          <a:p>
            <a:fld id="{BF629EC5-D303-4301-B73B-A162FD231B9E}" type="slidenum">
              <a:rPr lang="en-US">
                <a:ea typeface="ヒラギノ明朝 ProN W6"/>
                <a:cs typeface="ヒラギノ明朝 ProN W6"/>
              </a:rPr>
              <a:pPr/>
              <a:t>15</a:t>
            </a:fld>
            <a:endParaRPr lang="en-US">
              <a:ea typeface="ヒラギノ明朝 ProN W6"/>
              <a:cs typeface="ヒラギノ明朝 ProN W6"/>
            </a:endParaRPr>
          </a:p>
        </p:txBody>
      </p:sp>
      <p:pic>
        <p:nvPicPr>
          <p:cNvPr id="19459" name="Platshållare för innehåll 7"/>
          <p:cNvPicPr>
            <a:picLocks noGrp="1" noChangeAspect="1"/>
          </p:cNvPicPr>
          <p:nvPr>
            <p:ph idx="1"/>
          </p:nvPr>
        </p:nvPicPr>
        <p:blipFill>
          <a:blip r:embed="rId2"/>
          <a:srcRect/>
          <a:stretch>
            <a:fillRect/>
          </a:stretch>
        </p:blipFill>
        <p:spPr>
          <a:xfrm>
            <a:off x="0" y="0"/>
            <a:ext cx="9144000" cy="616585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5"/>
          <p:cNvSpPr>
            <a:spLocks noGrp="1"/>
          </p:cNvSpPr>
          <p:nvPr>
            <p:ph type="title"/>
          </p:nvPr>
        </p:nvSpPr>
        <p:spPr>
          <a:xfrm>
            <a:off x="461963" y="442913"/>
            <a:ext cx="8229600" cy="1508125"/>
          </a:xfrm>
        </p:spPr>
        <p:txBody>
          <a:bodyPr lIns="91440" tIns="45720" bIns="45720" anchor="t"/>
          <a:lstStyle/>
          <a:p>
            <a:r>
              <a:rPr lang="sv-SE" sz="2800" smtClean="0"/>
              <a:t>Exempel på öppna scener och aktivitetsytor</a:t>
            </a:r>
          </a:p>
        </p:txBody>
      </p:sp>
      <p:sp>
        <p:nvSpPr>
          <p:cNvPr id="31747" name="Platshållare för innehåll 7"/>
          <p:cNvSpPr>
            <a:spLocks noGrp="1"/>
          </p:cNvSpPr>
          <p:nvPr>
            <p:ph sz="half" idx="1"/>
          </p:nvPr>
        </p:nvSpPr>
        <p:spPr>
          <a:xfrm>
            <a:off x="-28575" y="1133475"/>
            <a:ext cx="4038600" cy="4968875"/>
          </a:xfrm>
        </p:spPr>
        <p:txBody>
          <a:bodyPr lIns="91440" tIns="45720" bIns="45720"/>
          <a:lstStyle/>
          <a:p>
            <a:r>
              <a:rPr lang="sv-SE" sz="1400" b="1" smtClean="0"/>
              <a:t>Tematiska ytor:</a:t>
            </a:r>
            <a:r>
              <a:rPr lang="sv-SE" sz="1400" smtClean="0"/>
              <a:t> </a:t>
            </a:r>
          </a:p>
          <a:p>
            <a:r>
              <a:rPr lang="sv-SE" sz="1400" smtClean="0"/>
              <a:t>Young feminists corner </a:t>
            </a:r>
          </a:p>
          <a:p>
            <a:r>
              <a:rPr lang="sv-SE" sz="1400" smtClean="0"/>
              <a:t>Activist corner </a:t>
            </a:r>
          </a:p>
          <a:p>
            <a:r>
              <a:rPr lang="sv-SE" sz="1400" smtClean="0"/>
              <a:t>Fredstältet </a:t>
            </a:r>
          </a:p>
          <a:p>
            <a:r>
              <a:rPr lang="sv-SE" sz="1400" smtClean="0"/>
              <a:t>Speakers corner </a:t>
            </a:r>
          </a:p>
          <a:p>
            <a:r>
              <a:rPr lang="sv-SE" sz="1400" smtClean="0"/>
              <a:t>Blogosquare </a:t>
            </a:r>
          </a:p>
          <a:p>
            <a:r>
              <a:rPr lang="sv-SE" sz="1400" smtClean="0"/>
              <a:t>Creative corner </a:t>
            </a:r>
          </a:p>
          <a:p>
            <a:r>
              <a:rPr lang="sv-SE" sz="1400" smtClean="0"/>
              <a:t>Forumteater </a:t>
            </a:r>
          </a:p>
          <a:p>
            <a:r>
              <a:rPr lang="sv-SE" sz="1400" smtClean="0"/>
              <a:t>WIKI maraton </a:t>
            </a:r>
          </a:p>
          <a:p>
            <a:r>
              <a:rPr lang="sv-SE" sz="1400" smtClean="0"/>
              <a:t>Mediecenter</a:t>
            </a:r>
          </a:p>
          <a:p>
            <a:r>
              <a:rPr lang="sv-SE" sz="1400" smtClean="0"/>
              <a:t>Twittervägg</a:t>
            </a:r>
          </a:p>
          <a:p>
            <a:r>
              <a:rPr lang="sv-SE" sz="1400" smtClean="0"/>
              <a:t>Utbildningscentrum </a:t>
            </a:r>
          </a:p>
          <a:p>
            <a:r>
              <a:rPr lang="sv-SE" sz="1400" smtClean="0"/>
              <a:t>Film - feminsitisk bio </a:t>
            </a:r>
          </a:p>
          <a:p>
            <a:r>
              <a:rPr lang="sv-SE" sz="1400" smtClean="0"/>
              <a:t>Open space</a:t>
            </a:r>
          </a:p>
        </p:txBody>
      </p:sp>
      <p:sp>
        <p:nvSpPr>
          <p:cNvPr id="31748" name="Platshållare för innehåll 8"/>
          <p:cNvSpPr>
            <a:spLocks noGrp="1"/>
          </p:cNvSpPr>
          <p:nvPr>
            <p:ph sz="half" idx="2"/>
          </p:nvPr>
        </p:nvSpPr>
        <p:spPr>
          <a:xfrm>
            <a:off x="2311400" y="1125538"/>
            <a:ext cx="4038600" cy="4784725"/>
          </a:xfrm>
        </p:spPr>
        <p:txBody>
          <a:bodyPr lIns="91440" tIns="45720" bIns="45720"/>
          <a:lstStyle/>
          <a:p>
            <a:r>
              <a:rPr lang="sv-SE" sz="1400" b="1" smtClean="0"/>
              <a:t>Praktiska funktioner:</a:t>
            </a:r>
            <a:r>
              <a:rPr lang="sv-SE" sz="1400" smtClean="0"/>
              <a:t> </a:t>
            </a:r>
          </a:p>
          <a:p>
            <a:r>
              <a:rPr lang="sv-SE" sz="1400" smtClean="0"/>
              <a:t>Infocenter (ett par stycken)</a:t>
            </a:r>
          </a:p>
          <a:p>
            <a:r>
              <a:rPr lang="sv-SE" sz="1400" smtClean="0"/>
              <a:t>Barnpassning</a:t>
            </a:r>
          </a:p>
          <a:p>
            <a:r>
              <a:rPr lang="sv-SE" sz="1400" smtClean="0"/>
              <a:t>Sjukvård </a:t>
            </a:r>
          </a:p>
          <a:p>
            <a:r>
              <a:rPr lang="sv-SE" sz="1400" smtClean="0"/>
              <a:t>Amningsrum </a:t>
            </a:r>
          </a:p>
          <a:p>
            <a:r>
              <a:rPr lang="sv-SE" sz="1400" smtClean="0"/>
              <a:t>Bönerum </a:t>
            </a:r>
          </a:p>
          <a:p>
            <a:r>
              <a:rPr lang="sv-SE" sz="1400" smtClean="0"/>
              <a:t>Vilorum </a:t>
            </a:r>
          </a:p>
          <a:p>
            <a:r>
              <a:rPr lang="sv-SE" sz="1400" smtClean="0"/>
              <a:t>Funkisforum (här kan du få program i blindskrift, få en ledsagare, etc.) </a:t>
            </a:r>
          </a:p>
        </p:txBody>
      </p:sp>
      <p:sp>
        <p:nvSpPr>
          <p:cNvPr id="6" name="Platshållare för innehåll 8"/>
          <p:cNvSpPr txBox="1">
            <a:spLocks/>
          </p:cNvSpPr>
          <p:nvPr/>
        </p:nvSpPr>
        <p:spPr bwMode="auto">
          <a:xfrm>
            <a:off x="5500688" y="1133475"/>
            <a:ext cx="4038600" cy="4784725"/>
          </a:xfrm>
          <a:prstGeom prst="rect">
            <a:avLst/>
          </a:prstGeom>
          <a:noFill/>
          <a:ln>
            <a:noFill/>
          </a:ln>
          <a:extLst/>
        </p:spPr>
        <p:txBody>
          <a:bodyPr/>
          <a:lstStyle>
            <a:lvl1pPr marL="382588" indent="-342900" algn="l" rtl="0" eaLnBrk="0" fontAlgn="base" hangingPunct="0">
              <a:spcBef>
                <a:spcPts val="800"/>
              </a:spcBef>
              <a:spcAft>
                <a:spcPct val="0"/>
              </a:spcAft>
              <a:buClr>
                <a:srgbClr val="000000"/>
              </a:buClr>
              <a:buSzPct val="100000"/>
              <a:buFont typeface="MrEavesModOT" pitchFamily="-106" charset="0"/>
              <a:buChar char="•"/>
              <a:defRPr sz="2800">
                <a:solidFill>
                  <a:srgbClr val="000000"/>
                </a:solidFill>
                <a:latin typeface="+mn-lt"/>
                <a:ea typeface="+mn-ea"/>
                <a:cs typeface="+mn-cs"/>
                <a:sym typeface="MrEavesModOT" pitchFamily="-106" charset="0"/>
              </a:defRPr>
            </a:lvl1pPr>
            <a:lvl2pPr marL="731838" indent="-285750" algn="l" rtl="0" eaLnBrk="0" fontAlgn="base" hangingPunct="0">
              <a:spcBef>
                <a:spcPts val="700"/>
              </a:spcBef>
              <a:spcAft>
                <a:spcPct val="0"/>
              </a:spcAft>
              <a:buClr>
                <a:srgbClr val="000000"/>
              </a:buClr>
              <a:buSzPct val="100000"/>
              <a:buFont typeface="MrEavesModOT" pitchFamily="-106" charset="0"/>
              <a:buChar char="–"/>
              <a:defRPr sz="2400">
                <a:solidFill>
                  <a:srgbClr val="000000"/>
                </a:solidFill>
                <a:latin typeface="+mn-lt"/>
                <a:ea typeface="+mn-ea"/>
                <a:cs typeface="+mn-cs"/>
                <a:sym typeface="MrEavesModOT" pitchFamily="-106" charset="0"/>
              </a:defRPr>
            </a:lvl2pPr>
            <a:lvl3pPr marL="1131888" indent="-228600" algn="l" rtl="0" eaLnBrk="0" fontAlgn="base" hangingPunct="0">
              <a:spcBef>
                <a:spcPts val="600"/>
              </a:spcBef>
              <a:spcAft>
                <a:spcPct val="0"/>
              </a:spcAft>
              <a:buClr>
                <a:srgbClr val="000000"/>
              </a:buClr>
              <a:buSzPct val="100000"/>
              <a:buFont typeface="MrEavesModOT" pitchFamily="-106" charset="0"/>
              <a:buChar char="•"/>
              <a:defRPr sz="2000">
                <a:solidFill>
                  <a:srgbClr val="000000"/>
                </a:solidFill>
                <a:latin typeface="+mn-lt"/>
                <a:ea typeface="+mn-ea"/>
                <a:cs typeface="+mn-cs"/>
                <a:sym typeface="MrEavesModOT" pitchFamily="-106" charset="0"/>
              </a:defRPr>
            </a:lvl3pPr>
            <a:lvl4pPr marL="1589088" indent="-228600" algn="l" rtl="0" eaLnBrk="0" fontAlgn="base" hangingPunct="0">
              <a:spcBef>
                <a:spcPts val="500"/>
              </a:spcBef>
              <a:spcAft>
                <a:spcPct val="0"/>
              </a:spcAft>
              <a:buClr>
                <a:srgbClr val="000000"/>
              </a:buClr>
              <a:buSzPct val="100000"/>
              <a:buFont typeface="MrEavesModOT" pitchFamily="-106" charset="0"/>
              <a:buChar char="–"/>
              <a:defRPr sz="1800">
                <a:solidFill>
                  <a:srgbClr val="000000"/>
                </a:solidFill>
                <a:latin typeface="+mn-lt"/>
                <a:ea typeface="+mn-ea"/>
                <a:cs typeface="+mn-cs"/>
                <a:sym typeface="MrEavesModOT" pitchFamily="-106" charset="0"/>
              </a:defRPr>
            </a:lvl4pPr>
            <a:lvl5pPr marL="2046288" indent="-228600" algn="l" rtl="0" eaLnBrk="0" fontAlgn="base" hangingPunct="0">
              <a:spcBef>
                <a:spcPts val="500"/>
              </a:spcBef>
              <a:spcAft>
                <a:spcPct val="0"/>
              </a:spcAft>
              <a:buClr>
                <a:srgbClr val="000000"/>
              </a:buClr>
              <a:buSzPct val="100000"/>
              <a:buFont typeface="MrEavesModOT" pitchFamily="-106" charset="0"/>
              <a:buChar char="»"/>
              <a:defRPr sz="1800">
                <a:solidFill>
                  <a:srgbClr val="000000"/>
                </a:solidFill>
                <a:latin typeface="+mn-lt"/>
                <a:ea typeface="+mn-ea"/>
                <a:cs typeface="+mn-cs"/>
                <a:sym typeface="MrEavesModOT" pitchFamily="-106" charset="0"/>
              </a:defRPr>
            </a:lvl5pPr>
            <a:lvl6pPr marL="2503488" indent="-228600" algn="l" rtl="0" fontAlgn="base">
              <a:spcBef>
                <a:spcPts val="500"/>
              </a:spcBef>
              <a:spcAft>
                <a:spcPct val="0"/>
              </a:spcAft>
              <a:buClr>
                <a:srgbClr val="000000"/>
              </a:buClr>
              <a:buSzPct val="100000"/>
              <a:buFont typeface="MrEavesModOT" pitchFamily="-106" charset="0"/>
              <a:buChar char="»"/>
              <a:defRPr sz="1800">
                <a:solidFill>
                  <a:srgbClr val="000000"/>
                </a:solidFill>
                <a:latin typeface="+mn-lt"/>
                <a:ea typeface="+mn-ea"/>
                <a:cs typeface="+mn-cs"/>
                <a:sym typeface="MrEavesModOT" pitchFamily="-106" charset="0"/>
              </a:defRPr>
            </a:lvl6pPr>
            <a:lvl7pPr marL="2960688" indent="-228600" algn="l" rtl="0" fontAlgn="base">
              <a:spcBef>
                <a:spcPts val="500"/>
              </a:spcBef>
              <a:spcAft>
                <a:spcPct val="0"/>
              </a:spcAft>
              <a:buClr>
                <a:srgbClr val="000000"/>
              </a:buClr>
              <a:buSzPct val="100000"/>
              <a:buFont typeface="MrEavesModOT" pitchFamily="-106" charset="0"/>
              <a:buChar char="»"/>
              <a:defRPr sz="1800">
                <a:solidFill>
                  <a:srgbClr val="000000"/>
                </a:solidFill>
                <a:latin typeface="+mn-lt"/>
                <a:ea typeface="+mn-ea"/>
                <a:cs typeface="+mn-cs"/>
                <a:sym typeface="MrEavesModOT" pitchFamily="-106" charset="0"/>
              </a:defRPr>
            </a:lvl7pPr>
            <a:lvl8pPr marL="3417888" indent="-228600" algn="l" rtl="0" fontAlgn="base">
              <a:spcBef>
                <a:spcPts val="500"/>
              </a:spcBef>
              <a:spcAft>
                <a:spcPct val="0"/>
              </a:spcAft>
              <a:buClr>
                <a:srgbClr val="000000"/>
              </a:buClr>
              <a:buSzPct val="100000"/>
              <a:buFont typeface="MrEavesModOT" pitchFamily="-106" charset="0"/>
              <a:buChar char="»"/>
              <a:defRPr sz="1800">
                <a:solidFill>
                  <a:srgbClr val="000000"/>
                </a:solidFill>
                <a:latin typeface="+mn-lt"/>
                <a:ea typeface="+mn-ea"/>
                <a:cs typeface="+mn-cs"/>
                <a:sym typeface="MrEavesModOT" pitchFamily="-106" charset="0"/>
              </a:defRPr>
            </a:lvl8pPr>
            <a:lvl9pPr marL="3875088" indent="-228600" algn="l" rtl="0" fontAlgn="base">
              <a:spcBef>
                <a:spcPts val="500"/>
              </a:spcBef>
              <a:spcAft>
                <a:spcPct val="0"/>
              </a:spcAft>
              <a:buClr>
                <a:srgbClr val="000000"/>
              </a:buClr>
              <a:buSzPct val="100000"/>
              <a:buFont typeface="MrEavesModOT" pitchFamily="-106" charset="0"/>
              <a:buChar char="»"/>
              <a:defRPr sz="1800">
                <a:solidFill>
                  <a:srgbClr val="000000"/>
                </a:solidFill>
                <a:latin typeface="+mn-lt"/>
                <a:ea typeface="+mn-ea"/>
                <a:cs typeface="+mn-cs"/>
                <a:sym typeface="MrEavesModOT" pitchFamily="-106" charset="0"/>
              </a:defRPr>
            </a:lvl9pPr>
          </a:lstStyle>
          <a:p>
            <a:pPr>
              <a:defRPr/>
            </a:pPr>
            <a:r>
              <a:rPr lang="sv-SE" sz="1400" kern="0" dirty="0" smtClean="0"/>
              <a:t>Kultur:</a:t>
            </a:r>
            <a:r>
              <a:rPr lang="sv-SE" sz="1400" b="0" kern="0" dirty="0" smtClean="0"/>
              <a:t> </a:t>
            </a:r>
          </a:p>
          <a:p>
            <a:pPr>
              <a:defRPr/>
            </a:pPr>
            <a:r>
              <a:rPr lang="sv-SE" sz="1400" b="0" kern="0" dirty="0" err="1" smtClean="0"/>
              <a:t>Spoken-word</a:t>
            </a:r>
            <a:endParaRPr lang="sv-SE" sz="1400" b="0" kern="0" dirty="0" smtClean="0"/>
          </a:p>
          <a:p>
            <a:pPr>
              <a:defRPr/>
            </a:pPr>
            <a:r>
              <a:rPr lang="sv-SE" sz="1400" b="0" kern="0" dirty="0" err="1" smtClean="0"/>
              <a:t>Stand-up</a:t>
            </a:r>
            <a:endParaRPr lang="sv-SE" sz="1400" b="0" kern="0" dirty="0" smtClean="0"/>
          </a:p>
          <a:p>
            <a:pPr>
              <a:defRPr/>
            </a:pPr>
            <a:r>
              <a:rPr lang="sv-SE" sz="1400" b="0" kern="0" dirty="0" smtClean="0"/>
              <a:t>Teater</a:t>
            </a:r>
            <a:endParaRPr lang="sv-SE" sz="1400" b="0" kern="0" dirty="0"/>
          </a:p>
          <a:p>
            <a:pPr>
              <a:defRPr/>
            </a:pPr>
            <a:r>
              <a:rPr lang="sv-SE" sz="1400" b="0" kern="0" dirty="0"/>
              <a:t>Dans</a:t>
            </a:r>
          </a:p>
          <a:p>
            <a:pPr>
              <a:defRPr/>
            </a:pPr>
            <a:r>
              <a:rPr lang="sv-SE" sz="1400" b="0" kern="0" dirty="0"/>
              <a:t>Litteratursamtal</a:t>
            </a:r>
          </a:p>
          <a:p>
            <a:pPr>
              <a:defRPr/>
            </a:pPr>
            <a:r>
              <a:rPr lang="sv-SE" sz="1400" b="0" kern="0" dirty="0"/>
              <a:t>Musik</a:t>
            </a:r>
          </a:p>
          <a:p>
            <a:pPr>
              <a:defRPr/>
            </a:pPr>
            <a:r>
              <a:rPr lang="sv-SE" sz="1400" b="0" kern="0" dirty="0" smtClean="0"/>
              <a:t>Queertango </a:t>
            </a:r>
            <a:r>
              <a:rPr lang="sv-SE" sz="1400" b="0" kern="0" dirty="0"/>
              <a:t>med </a:t>
            </a:r>
            <a:r>
              <a:rPr lang="sv-SE" sz="1400" b="0" kern="0" dirty="0" err="1"/>
              <a:t>provapå</a:t>
            </a:r>
            <a:r>
              <a:rPr lang="sv-SE" sz="1400" b="0" kern="0" dirty="0"/>
              <a:t>-aktiviteter,</a:t>
            </a:r>
          </a:p>
          <a:p>
            <a:pPr>
              <a:defRPr/>
            </a:pPr>
            <a:r>
              <a:rPr lang="sv-SE" sz="1400" b="0" kern="0" dirty="0"/>
              <a:t>konst- och fotoutställningar,</a:t>
            </a:r>
          </a:p>
          <a:p>
            <a:pPr>
              <a:defRPr/>
            </a:pPr>
            <a:r>
              <a:rPr lang="sv-SE" sz="1400" b="0" kern="0" dirty="0" smtClean="0"/>
              <a:t>Drag </a:t>
            </a:r>
            <a:r>
              <a:rPr lang="sv-SE" sz="1400" b="0" kern="0" dirty="0"/>
              <a:t>show med efterföljande workshop.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6172200"/>
            <a:ext cx="9144000" cy="685800"/>
            <a:chOff x="0" y="6172200"/>
            <a:chExt cx="9144000" cy="685800"/>
          </a:xfrm>
        </p:grpSpPr>
        <p:sp>
          <p:nvSpPr>
            <p:cNvPr id="6150" name="Rectangle 1"/>
            <p:cNvSpPr>
              <a:spLocks/>
            </p:cNvSpPr>
            <p:nvPr/>
          </p:nvSpPr>
          <p:spPr bwMode="auto">
            <a:xfrm>
              <a:off x="0" y="6172200"/>
              <a:ext cx="9144000" cy="685800"/>
            </a:xfrm>
            <a:prstGeom prst="rect">
              <a:avLst/>
            </a:prstGeom>
            <a:solidFill>
              <a:srgbClr val="E10981"/>
            </a:solidFill>
            <a:ln w="9525">
              <a:noFill/>
              <a:round/>
              <a:headEnd/>
              <a:tailEnd/>
            </a:ln>
          </p:spPr>
          <p:txBody>
            <a:bodyPr lIns="0" tIns="0" rIns="0" bIns="0"/>
            <a:lstStyle/>
            <a:p>
              <a:pPr eaLnBrk="1" hangingPunct="1">
                <a:spcBef>
                  <a:spcPts val="1000"/>
                </a:spcBef>
              </a:pPr>
              <a:endParaRPr lang="sv-SE"/>
            </a:p>
          </p:txBody>
        </p:sp>
        <p:pic>
          <p:nvPicPr>
            <p:cNvPr id="6151" name="Picture 9" descr="NF_Logotyp_NEG kopia.eps"/>
            <p:cNvPicPr>
              <a:picLocks noChangeAspect="1"/>
            </p:cNvPicPr>
            <p:nvPr/>
          </p:nvPicPr>
          <p:blipFill>
            <a:blip r:embed="rId3"/>
            <a:srcRect/>
            <a:stretch>
              <a:fillRect/>
            </a:stretch>
          </p:blipFill>
          <p:spPr bwMode="auto">
            <a:xfrm>
              <a:off x="457199" y="6172201"/>
              <a:ext cx="1307515" cy="609600"/>
            </a:xfrm>
            <a:prstGeom prst="rect">
              <a:avLst/>
            </a:prstGeom>
            <a:noFill/>
            <a:ln w="9525">
              <a:noFill/>
              <a:miter lim="800000"/>
              <a:headEnd/>
              <a:tailEnd/>
            </a:ln>
          </p:spPr>
        </p:pic>
        <p:pic>
          <p:nvPicPr>
            <p:cNvPr id="6152" name="Picture 10" descr="actiomn.eps"/>
            <p:cNvPicPr>
              <a:picLocks noChangeAspect="1"/>
            </p:cNvPicPr>
            <p:nvPr/>
          </p:nvPicPr>
          <p:blipFill>
            <a:blip r:embed="rId4"/>
            <a:srcRect/>
            <a:stretch>
              <a:fillRect/>
            </a:stretch>
          </p:blipFill>
          <p:spPr bwMode="auto">
            <a:xfrm>
              <a:off x="2819400" y="6401704"/>
              <a:ext cx="3657600" cy="303896"/>
            </a:xfrm>
            <a:prstGeom prst="rect">
              <a:avLst/>
            </a:prstGeom>
            <a:noFill/>
            <a:ln w="9525">
              <a:noFill/>
              <a:miter lim="800000"/>
              <a:headEnd/>
              <a:tailEnd/>
            </a:ln>
          </p:spPr>
        </p:pic>
      </p:grpSp>
      <p:sp>
        <p:nvSpPr>
          <p:cNvPr id="6147" name="Slide Number Placeholder 3"/>
          <p:cNvSpPr>
            <a:spLocks noGrp="1"/>
          </p:cNvSpPr>
          <p:nvPr>
            <p:ph type="sldNum" sz="quarter" idx="10"/>
          </p:nvPr>
        </p:nvSpPr>
        <p:spPr>
          <a:noFill/>
          <a:ln w="9525"/>
        </p:spPr>
        <p:txBody>
          <a:bodyPr/>
          <a:lstStyle/>
          <a:p>
            <a:fld id="{8C45E466-2B65-47AD-8EEB-3E347B657640}" type="slidenum">
              <a:rPr lang="en-US">
                <a:ea typeface="ヒラギノ明朝 ProN W6"/>
                <a:cs typeface="ヒラギノ明朝 ProN W6"/>
              </a:rPr>
              <a:pPr/>
              <a:t>2</a:t>
            </a:fld>
            <a:endParaRPr lang="en-US">
              <a:ea typeface="ヒラギノ明朝 ProN W6"/>
              <a:cs typeface="ヒラギノ明朝 ProN W6"/>
            </a:endParaRPr>
          </a:p>
        </p:txBody>
      </p:sp>
      <p:sp>
        <p:nvSpPr>
          <p:cNvPr id="6148" name="Rectangle 5"/>
          <p:cNvSpPr>
            <a:spLocks noGrp="1" noChangeArrowheads="1"/>
          </p:cNvSpPr>
          <p:nvPr>
            <p:ph type="title"/>
          </p:nvPr>
        </p:nvSpPr>
        <p:spPr/>
        <p:txBody>
          <a:bodyPr rIns="132080"/>
          <a:lstStyle/>
          <a:p>
            <a:pPr indent="0" eaLnBrk="1" hangingPunct="1"/>
            <a:r>
              <a:rPr lang="en-US" smtClean="0"/>
              <a:t>Vad?</a:t>
            </a:r>
          </a:p>
        </p:txBody>
      </p:sp>
      <p:sp>
        <p:nvSpPr>
          <p:cNvPr id="6149" name="Rectangle 6"/>
          <p:cNvSpPr>
            <a:spLocks noGrp="1" noChangeArrowheads="1"/>
          </p:cNvSpPr>
          <p:nvPr>
            <p:ph type="body" idx="1"/>
          </p:nvPr>
        </p:nvSpPr>
        <p:spPr/>
        <p:txBody>
          <a:bodyPr rIns="132080"/>
          <a:lstStyle/>
          <a:p>
            <a:pPr>
              <a:buFont typeface="MrEavesModOT"/>
              <a:buNone/>
            </a:pPr>
            <a:r>
              <a:rPr lang="sv-SE" sz="3600" smtClean="0"/>
              <a:t>	</a:t>
            </a:r>
            <a:r>
              <a:rPr lang="sv-SE" sz="2800" smtClean="0"/>
              <a:t>En framåtsyftande kraftsamling för att manifestera vår beslutsamhet att tillsammans utveckla ett jämställt samhälle där kvinnor har fulla mänskliga rättigheter, i Norden, i Europa och internationellt.</a:t>
            </a:r>
            <a:endParaRPr lang="en-US" sz="28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4"/>
          <p:cNvGrpSpPr>
            <a:grpSpLocks/>
          </p:cNvGrpSpPr>
          <p:nvPr/>
        </p:nvGrpSpPr>
        <p:grpSpPr bwMode="auto">
          <a:xfrm>
            <a:off x="0" y="6172200"/>
            <a:ext cx="9144000" cy="685800"/>
            <a:chOff x="0" y="6172200"/>
            <a:chExt cx="9144000" cy="685800"/>
          </a:xfrm>
        </p:grpSpPr>
        <p:sp>
          <p:nvSpPr>
            <p:cNvPr id="7174" name="Rectangle 1"/>
            <p:cNvSpPr>
              <a:spLocks/>
            </p:cNvSpPr>
            <p:nvPr/>
          </p:nvSpPr>
          <p:spPr bwMode="auto">
            <a:xfrm>
              <a:off x="0" y="6172200"/>
              <a:ext cx="9144000" cy="685800"/>
            </a:xfrm>
            <a:prstGeom prst="rect">
              <a:avLst/>
            </a:prstGeom>
            <a:solidFill>
              <a:srgbClr val="E10981"/>
            </a:solidFill>
            <a:ln w="9525">
              <a:noFill/>
              <a:round/>
              <a:headEnd/>
              <a:tailEnd/>
            </a:ln>
          </p:spPr>
          <p:txBody>
            <a:bodyPr lIns="0" tIns="0" rIns="0" bIns="0"/>
            <a:lstStyle/>
            <a:p>
              <a:pPr eaLnBrk="1" hangingPunct="1">
                <a:spcBef>
                  <a:spcPts val="1000"/>
                </a:spcBef>
              </a:pPr>
              <a:endParaRPr lang="sv-SE"/>
            </a:p>
          </p:txBody>
        </p:sp>
        <p:pic>
          <p:nvPicPr>
            <p:cNvPr id="7175" name="Picture 9" descr="NF_Logotyp_NEG kopia.eps"/>
            <p:cNvPicPr>
              <a:picLocks noChangeAspect="1"/>
            </p:cNvPicPr>
            <p:nvPr/>
          </p:nvPicPr>
          <p:blipFill>
            <a:blip r:embed="rId3"/>
            <a:srcRect/>
            <a:stretch>
              <a:fillRect/>
            </a:stretch>
          </p:blipFill>
          <p:spPr bwMode="auto">
            <a:xfrm>
              <a:off x="457199" y="6172201"/>
              <a:ext cx="1307515" cy="609600"/>
            </a:xfrm>
            <a:prstGeom prst="rect">
              <a:avLst/>
            </a:prstGeom>
            <a:noFill/>
            <a:ln w="9525">
              <a:noFill/>
              <a:miter lim="800000"/>
              <a:headEnd/>
              <a:tailEnd/>
            </a:ln>
          </p:spPr>
        </p:pic>
        <p:pic>
          <p:nvPicPr>
            <p:cNvPr id="7176" name="Picture 10" descr="actiomn.eps"/>
            <p:cNvPicPr>
              <a:picLocks noChangeAspect="1"/>
            </p:cNvPicPr>
            <p:nvPr/>
          </p:nvPicPr>
          <p:blipFill>
            <a:blip r:embed="rId4"/>
            <a:srcRect/>
            <a:stretch>
              <a:fillRect/>
            </a:stretch>
          </p:blipFill>
          <p:spPr bwMode="auto">
            <a:xfrm>
              <a:off x="2819400" y="6401704"/>
              <a:ext cx="3657600" cy="303896"/>
            </a:xfrm>
            <a:prstGeom prst="rect">
              <a:avLst/>
            </a:prstGeom>
            <a:noFill/>
            <a:ln w="9525">
              <a:noFill/>
              <a:miter lim="800000"/>
              <a:headEnd/>
              <a:tailEnd/>
            </a:ln>
          </p:spPr>
        </p:pic>
      </p:grpSp>
      <p:sp>
        <p:nvSpPr>
          <p:cNvPr id="7171" name="Slide Number Placeholder 3"/>
          <p:cNvSpPr>
            <a:spLocks noGrp="1"/>
          </p:cNvSpPr>
          <p:nvPr>
            <p:ph type="sldNum" sz="quarter" idx="10"/>
          </p:nvPr>
        </p:nvSpPr>
        <p:spPr>
          <a:noFill/>
          <a:ln w="9525"/>
        </p:spPr>
        <p:txBody>
          <a:bodyPr/>
          <a:lstStyle/>
          <a:p>
            <a:fld id="{C8D0018C-DEED-496B-913F-586FDB809E58}" type="slidenum">
              <a:rPr lang="en-US">
                <a:ea typeface="ヒラギノ明朝 ProN W6"/>
                <a:cs typeface="ヒラギノ明朝 ProN W6"/>
              </a:rPr>
              <a:pPr/>
              <a:t>3</a:t>
            </a:fld>
            <a:endParaRPr lang="en-US">
              <a:ea typeface="ヒラギノ明朝 ProN W6"/>
              <a:cs typeface="ヒラギノ明朝 ProN W6"/>
            </a:endParaRPr>
          </a:p>
        </p:txBody>
      </p:sp>
      <p:sp>
        <p:nvSpPr>
          <p:cNvPr id="7172" name="Rectangle 6"/>
          <p:cNvSpPr>
            <a:spLocks noGrp="1" noChangeArrowheads="1"/>
          </p:cNvSpPr>
          <p:nvPr>
            <p:ph type="body" idx="1"/>
          </p:nvPr>
        </p:nvSpPr>
        <p:spPr>
          <a:xfrm>
            <a:off x="439738" y="908721"/>
            <a:ext cx="8229600" cy="5817518"/>
          </a:xfrm>
        </p:spPr>
        <p:txBody>
          <a:bodyPr rIns="132080"/>
          <a:lstStyle/>
          <a:p>
            <a:r>
              <a:rPr lang="sv-SE" sz="2800" dirty="0" smtClean="0"/>
              <a:t>12-15 juni 2014	</a:t>
            </a:r>
          </a:p>
          <a:p>
            <a:r>
              <a:rPr lang="sv-SE" sz="2800" dirty="0" smtClean="0"/>
              <a:t>Malmö Mässa, Malmö Arena, </a:t>
            </a:r>
            <a:r>
              <a:rPr lang="sv-SE" sz="2800" dirty="0" err="1" smtClean="0"/>
              <a:t>Emporias</a:t>
            </a:r>
            <a:r>
              <a:rPr lang="sv-SE" sz="2800" dirty="0" smtClean="0"/>
              <a:t> tak &amp; Festivalområdet</a:t>
            </a:r>
          </a:p>
          <a:p>
            <a:r>
              <a:rPr lang="sv-SE" sz="2800" dirty="0" smtClean="0"/>
              <a:t>Över 300 programpunkter</a:t>
            </a:r>
          </a:p>
          <a:p>
            <a:r>
              <a:rPr lang="sv-SE" sz="2800" dirty="0" err="1" smtClean="0"/>
              <a:t>Kringevenmang</a:t>
            </a:r>
            <a:r>
              <a:rPr lang="sv-SE" sz="2800" dirty="0" smtClean="0"/>
              <a:t> i Malmö &amp; Skåne</a:t>
            </a:r>
          </a:p>
          <a:p>
            <a:r>
              <a:rPr lang="sv-SE" sz="2800" dirty="0" smtClean="0"/>
              <a:t>1000 talare från Norden och resten av världen</a:t>
            </a:r>
          </a:p>
          <a:p>
            <a:r>
              <a:rPr lang="sv-SE" sz="2800" dirty="0" smtClean="0"/>
              <a:t>15 000 deltagare</a:t>
            </a:r>
          </a:p>
          <a:p>
            <a:r>
              <a:rPr lang="sv-SE" sz="2800" dirty="0" smtClean="0"/>
              <a:t>12 juni 2013-12 juni 2014: evenemang, studiecirklar, mobilisering, kunskapslyft…</a:t>
            </a:r>
          </a:p>
          <a:p>
            <a:pPr>
              <a:buFont typeface="MrEavesModOT"/>
              <a:buNone/>
            </a:pPr>
            <a:endParaRPr lang="sv-SE" sz="2800" dirty="0" smtClean="0"/>
          </a:p>
        </p:txBody>
      </p:sp>
      <p:sp>
        <p:nvSpPr>
          <p:cNvPr id="7173" name="Rectangle 5"/>
          <p:cNvSpPr>
            <a:spLocks noGrp="1" noChangeArrowheads="1"/>
          </p:cNvSpPr>
          <p:nvPr>
            <p:ph type="title"/>
          </p:nvPr>
        </p:nvSpPr>
        <p:spPr>
          <a:xfrm>
            <a:off x="457200" y="90488"/>
            <a:ext cx="8229600" cy="890240"/>
          </a:xfrm>
        </p:spPr>
        <p:txBody>
          <a:bodyPr rIns="132080"/>
          <a:lstStyle/>
          <a:p>
            <a:pPr indent="0" eaLnBrk="1" hangingPunct="1"/>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sv-SE" sz="2800" smtClean="0"/>
              <a:t>FN:s senaste kvinnokonferens i Peking 1995 – nästan 20 år har gått</a:t>
            </a:r>
          </a:p>
          <a:p>
            <a:pPr eaLnBrk="1" hangingPunct="1"/>
            <a:endParaRPr lang="sv-SE" sz="2800" smtClean="0"/>
          </a:p>
          <a:p>
            <a:pPr eaLnBrk="1" hangingPunct="1"/>
            <a:r>
              <a:rPr lang="sv-SE" sz="2800" smtClean="0"/>
              <a:t>Regionala förmöten i Åbo 1994 och Oslo 1988</a:t>
            </a:r>
          </a:p>
          <a:p>
            <a:pPr eaLnBrk="1" hangingPunct="1"/>
            <a:endParaRPr lang="sv-SE" sz="2800" smtClean="0"/>
          </a:p>
          <a:p>
            <a:pPr eaLnBrk="1" hangingPunct="1"/>
            <a:r>
              <a:rPr lang="sv-SE" sz="2800" smtClean="0"/>
              <a:t>Den Nordiska kvinnorörelsen vill inte vänta längre – dags för ny handling!</a:t>
            </a:r>
          </a:p>
        </p:txBody>
      </p:sp>
      <p:sp>
        <p:nvSpPr>
          <p:cNvPr id="8195" name="Slide Number Placeholder 3"/>
          <p:cNvSpPr>
            <a:spLocks noGrp="1"/>
          </p:cNvSpPr>
          <p:nvPr>
            <p:ph type="sldNum" sz="quarter" idx="10"/>
          </p:nvPr>
        </p:nvSpPr>
        <p:spPr>
          <a:noFill/>
          <a:ln w="9525"/>
        </p:spPr>
        <p:txBody>
          <a:bodyPr/>
          <a:lstStyle/>
          <a:p>
            <a:fld id="{EF53F48E-B0D6-4168-8DFF-5DAB157126A5}" type="slidenum">
              <a:rPr lang="en-US">
                <a:ea typeface="ヒラギノ明朝 ProN W6"/>
                <a:cs typeface="ヒラギノ明朝 ProN W6"/>
              </a:rPr>
              <a:pPr/>
              <a:t>4</a:t>
            </a:fld>
            <a:endParaRPr lang="en-US">
              <a:ea typeface="ヒラギノ明朝 ProN W6"/>
              <a:cs typeface="ヒラギノ明朝 ProN W6"/>
            </a:endParaRPr>
          </a:p>
        </p:txBody>
      </p:sp>
      <p:sp>
        <p:nvSpPr>
          <p:cNvPr id="8196" name="Rubrik 4"/>
          <p:cNvSpPr>
            <a:spLocks noGrp="1"/>
          </p:cNvSpPr>
          <p:nvPr>
            <p:ph type="title"/>
          </p:nvPr>
        </p:nvSpPr>
        <p:spPr/>
        <p:txBody>
          <a:bodyPr/>
          <a:lstStyle/>
          <a:p>
            <a:r>
              <a:rPr lang="sv-SE" smtClean="0"/>
              <a:t>Bakgrund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indent="0" eaLnBrk="1" hangingPunct="1"/>
            <a:r>
              <a:rPr lang="sv-SE" smtClean="0"/>
              <a:t>Målsättningar</a:t>
            </a:r>
          </a:p>
        </p:txBody>
      </p:sp>
      <p:sp>
        <p:nvSpPr>
          <p:cNvPr id="9219" name="Content Placeholder 2"/>
          <p:cNvSpPr>
            <a:spLocks noGrp="1"/>
          </p:cNvSpPr>
          <p:nvPr>
            <p:ph idx="1"/>
          </p:nvPr>
        </p:nvSpPr>
        <p:spPr>
          <a:xfrm>
            <a:off x="457200" y="1341438"/>
            <a:ext cx="8229600" cy="4779962"/>
          </a:xfrm>
        </p:spPr>
        <p:txBody>
          <a:bodyPr/>
          <a:lstStyle/>
          <a:p>
            <a:r>
              <a:rPr lang="sv-SE" sz="2000" smtClean="0"/>
              <a:t>Bygga engagemang för de jämställdhetspolitiska utmaningarna</a:t>
            </a:r>
          </a:p>
          <a:p>
            <a:r>
              <a:rPr lang="sv-SE" sz="2000" smtClean="0"/>
              <a:t>Främja och utveckla den nordiska debatten om kvinnors rättigheter, lokalt, regionalt och globalt. </a:t>
            </a:r>
          </a:p>
          <a:p>
            <a:r>
              <a:rPr lang="sv-SE" sz="2000" smtClean="0"/>
              <a:t>Formulera krav och konkreta förslag till framtidens jämställdhetspolitik. </a:t>
            </a:r>
          </a:p>
          <a:p>
            <a:r>
              <a:rPr lang="sv-SE" sz="2000" smtClean="0"/>
              <a:t>Bygga nätverk för erfarenhetsutbyte</a:t>
            </a:r>
          </a:p>
          <a:p>
            <a:r>
              <a:rPr lang="sv-SE" sz="2000" smtClean="0"/>
              <a:t>Information om Kvinnokonventionen och Beijing Platform for Action. </a:t>
            </a:r>
          </a:p>
          <a:p>
            <a:r>
              <a:rPr lang="sv-SE" sz="2000" smtClean="0"/>
              <a:t>Bryta ny mark genom att engagera, involvera och använda den kompetens och nytänkande som den nya generation som tillkommit sedan Världskonferensen i Beijing 1995 besitter. </a:t>
            </a:r>
          </a:p>
          <a:p>
            <a:r>
              <a:rPr lang="sv-SE" sz="2000" smtClean="0"/>
              <a:t>Stärka den nordiska kvinnorörelsens organisering </a:t>
            </a:r>
          </a:p>
          <a:p>
            <a:pPr eaLnBrk="1" hangingPunct="1"/>
            <a:endParaRPr lang="sv-SE" sz="1800" smtClean="0"/>
          </a:p>
        </p:txBody>
      </p:sp>
      <p:sp>
        <p:nvSpPr>
          <p:cNvPr id="9220" name="Slide Number Placeholder 3"/>
          <p:cNvSpPr>
            <a:spLocks noGrp="1"/>
          </p:cNvSpPr>
          <p:nvPr>
            <p:ph type="sldNum" sz="quarter" idx="10"/>
          </p:nvPr>
        </p:nvSpPr>
        <p:spPr>
          <a:noFill/>
          <a:ln w="9525"/>
        </p:spPr>
        <p:txBody>
          <a:bodyPr/>
          <a:lstStyle/>
          <a:p>
            <a:fld id="{0E352D3B-1FB7-49FA-9FAE-010BB92629A9}" type="slidenum">
              <a:rPr lang="en-US">
                <a:ea typeface="ヒラギノ明朝 ProN W6"/>
                <a:cs typeface="ヒラギノ明朝 ProN W6"/>
              </a:rPr>
              <a:pPr/>
              <a:t>5</a:t>
            </a:fld>
            <a:endParaRPr lang="en-US">
              <a:ea typeface="ヒラギノ明朝 ProN W6"/>
              <a:cs typeface="ヒラギノ明朝 ProN W6"/>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indent="0" eaLnBrk="1" hangingPunct="1"/>
            <a:r>
              <a:rPr lang="sv-SE" smtClean="0"/>
              <a:t>Organisation</a:t>
            </a:r>
          </a:p>
        </p:txBody>
      </p:sp>
      <p:sp>
        <p:nvSpPr>
          <p:cNvPr id="10243" name="Slide Number Placeholder 3"/>
          <p:cNvSpPr>
            <a:spLocks noGrp="1"/>
          </p:cNvSpPr>
          <p:nvPr>
            <p:ph type="sldNum" sz="quarter" idx="10"/>
          </p:nvPr>
        </p:nvSpPr>
        <p:spPr>
          <a:noFill/>
          <a:ln w="9525"/>
        </p:spPr>
        <p:txBody>
          <a:bodyPr/>
          <a:lstStyle/>
          <a:p>
            <a:fld id="{6A7B051C-F9D6-44E5-B149-12EFF7566657}" type="slidenum">
              <a:rPr lang="en-US">
                <a:ea typeface="ヒラギノ明朝 ProN W6"/>
                <a:cs typeface="ヒラギノ明朝 ProN W6"/>
              </a:rPr>
              <a:pPr/>
              <a:t>6</a:t>
            </a:fld>
            <a:endParaRPr lang="en-US">
              <a:ea typeface="ヒラギノ明朝 ProN W6"/>
              <a:cs typeface="ヒラギノ明朝 ProN W6"/>
            </a:endParaRPr>
          </a:p>
        </p:txBody>
      </p:sp>
      <p:pic>
        <p:nvPicPr>
          <p:cNvPr id="10244" name="Picture 2" descr="C:\Users\Caroline\Documents\Kvinnokonferensen 2014\Styrgrupp\Stygruppsmöte 24 maj\Underlag inför styrgruppsmöte den 24 maj i Köpenhamn - 20130514163414\1a Organisartionsskiss 130508.jpg"/>
          <p:cNvPicPr>
            <a:picLocks noGrp="1" noChangeAspect="1" noChangeArrowheads="1"/>
          </p:cNvPicPr>
          <p:nvPr>
            <p:ph idx="1"/>
          </p:nvPr>
        </p:nvPicPr>
        <p:blipFill>
          <a:blip r:embed="rId2"/>
          <a:srcRect/>
          <a:stretch>
            <a:fillRect/>
          </a:stretch>
        </p:blipFill>
        <p:spPr>
          <a:xfrm>
            <a:off x="671513" y="1733550"/>
            <a:ext cx="7800975" cy="4381500"/>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indent="0" eaLnBrk="1" hangingPunct="1"/>
            <a:r>
              <a:rPr lang="sv-SE" smtClean="0"/>
              <a:t>Styrgrupp</a:t>
            </a:r>
          </a:p>
        </p:txBody>
      </p:sp>
      <p:sp>
        <p:nvSpPr>
          <p:cNvPr id="11267" name="Slide Number Placeholder 3"/>
          <p:cNvSpPr>
            <a:spLocks noGrp="1"/>
          </p:cNvSpPr>
          <p:nvPr>
            <p:ph type="sldNum" sz="quarter" idx="10"/>
          </p:nvPr>
        </p:nvSpPr>
        <p:spPr>
          <a:noFill/>
          <a:ln w="9525"/>
        </p:spPr>
        <p:txBody>
          <a:bodyPr/>
          <a:lstStyle/>
          <a:p>
            <a:fld id="{2E8194D9-3311-494B-9425-73C4EC62C454}" type="slidenum">
              <a:rPr lang="en-US">
                <a:ea typeface="ヒラギノ明朝 ProN W6"/>
                <a:cs typeface="ヒラギノ明朝 ProN W6"/>
              </a:rPr>
              <a:pPr/>
              <a:t>7</a:t>
            </a:fld>
            <a:endParaRPr lang="en-US">
              <a:ea typeface="ヒラギノ明朝 ProN W6"/>
              <a:cs typeface="ヒラギノ明朝 ProN W6"/>
            </a:endParaRPr>
          </a:p>
        </p:txBody>
      </p:sp>
      <p:sp>
        <p:nvSpPr>
          <p:cNvPr id="11268" name="Platshållare för innehåll 4"/>
          <p:cNvSpPr>
            <a:spLocks noGrp="1"/>
          </p:cNvSpPr>
          <p:nvPr>
            <p:ph idx="1"/>
          </p:nvPr>
        </p:nvSpPr>
        <p:spPr>
          <a:xfrm>
            <a:off x="457200" y="1484313"/>
            <a:ext cx="8229600" cy="4637087"/>
          </a:xfrm>
        </p:spPr>
        <p:txBody>
          <a:bodyPr/>
          <a:lstStyle/>
          <a:p>
            <a:r>
              <a:rPr lang="sv-SE" sz="2400" dirty="0" smtClean="0"/>
              <a:t>Sveriges Kvinnolobby </a:t>
            </a:r>
          </a:p>
          <a:p>
            <a:r>
              <a:rPr lang="sv-SE" sz="2400" dirty="0" err="1" smtClean="0"/>
              <a:t>Kvinderådet</a:t>
            </a:r>
            <a:r>
              <a:rPr lang="sv-SE" sz="2400" dirty="0" smtClean="0"/>
              <a:t>, Danmark </a:t>
            </a:r>
          </a:p>
          <a:p>
            <a:r>
              <a:rPr lang="sv-SE" sz="2400" dirty="0" smtClean="0"/>
              <a:t>FOKUS – Forum for </a:t>
            </a:r>
            <a:r>
              <a:rPr lang="sv-SE" sz="2400" dirty="0" err="1" smtClean="0"/>
              <a:t>Kvinner</a:t>
            </a:r>
            <a:r>
              <a:rPr lang="sv-SE" sz="2400" dirty="0" smtClean="0"/>
              <a:t> </a:t>
            </a:r>
            <a:r>
              <a:rPr lang="sv-SE" sz="2400" dirty="0" err="1" smtClean="0"/>
              <a:t>og</a:t>
            </a:r>
            <a:r>
              <a:rPr lang="sv-SE" sz="2400" dirty="0" smtClean="0"/>
              <a:t> </a:t>
            </a:r>
            <a:r>
              <a:rPr lang="sv-SE" sz="2400" dirty="0" err="1" smtClean="0"/>
              <a:t>Utviklingsspørgsmål</a:t>
            </a:r>
            <a:r>
              <a:rPr lang="sv-SE" sz="2400" dirty="0" smtClean="0"/>
              <a:t>, Norge </a:t>
            </a:r>
          </a:p>
          <a:p>
            <a:r>
              <a:rPr lang="sv-SE" sz="2400" dirty="0" err="1" smtClean="0"/>
              <a:t>Krisesentersekretariatet</a:t>
            </a:r>
            <a:r>
              <a:rPr lang="sv-SE" sz="2400" dirty="0" smtClean="0"/>
              <a:t>, Norge </a:t>
            </a:r>
          </a:p>
          <a:p>
            <a:r>
              <a:rPr lang="sv-SE" sz="2400" dirty="0" err="1" smtClean="0"/>
              <a:t>Nytkis</a:t>
            </a:r>
            <a:r>
              <a:rPr lang="sv-SE" sz="2400" dirty="0" smtClean="0"/>
              <a:t> Kvinnoorganisationer, Finland</a:t>
            </a:r>
          </a:p>
          <a:p>
            <a:r>
              <a:rPr lang="sv-SE" sz="2400" dirty="0" err="1" smtClean="0"/>
              <a:t>Kvenfélagasamband</a:t>
            </a:r>
            <a:r>
              <a:rPr lang="sv-SE" sz="2400" dirty="0" smtClean="0"/>
              <a:t> Islands </a:t>
            </a:r>
          </a:p>
          <a:p>
            <a:r>
              <a:rPr lang="sv-SE" sz="2400" dirty="0" err="1" smtClean="0"/>
              <a:t>Kvenréttindafélag</a:t>
            </a:r>
            <a:r>
              <a:rPr lang="sv-SE" sz="2400" dirty="0" smtClean="0"/>
              <a:t> Islands </a:t>
            </a:r>
          </a:p>
          <a:p>
            <a:endParaRPr lang="sv-SE" sz="28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indent="0" eaLnBrk="1" hangingPunct="1"/>
            <a:r>
              <a:rPr lang="sv-SE" smtClean="0"/>
              <a:t>Sekretariat</a:t>
            </a:r>
          </a:p>
        </p:txBody>
      </p:sp>
      <p:sp>
        <p:nvSpPr>
          <p:cNvPr id="12291" name="Slide Number Placeholder 3"/>
          <p:cNvSpPr>
            <a:spLocks noGrp="1"/>
          </p:cNvSpPr>
          <p:nvPr>
            <p:ph type="sldNum" sz="quarter" idx="10"/>
          </p:nvPr>
        </p:nvSpPr>
        <p:spPr>
          <a:noFill/>
          <a:ln w="9525"/>
        </p:spPr>
        <p:txBody>
          <a:bodyPr/>
          <a:lstStyle/>
          <a:p>
            <a:fld id="{AEAFB8B2-CA12-47D6-89FC-7DD14A46635E}" type="slidenum">
              <a:rPr lang="en-US">
                <a:ea typeface="ヒラギノ明朝 ProN W6"/>
                <a:cs typeface="ヒラギノ明朝 ProN W6"/>
              </a:rPr>
              <a:pPr/>
              <a:t>8</a:t>
            </a:fld>
            <a:endParaRPr lang="en-US">
              <a:ea typeface="ヒラギノ明朝 ProN W6"/>
              <a:cs typeface="ヒラギノ明朝 ProN W6"/>
            </a:endParaRPr>
          </a:p>
        </p:txBody>
      </p:sp>
      <p:sp>
        <p:nvSpPr>
          <p:cNvPr id="13316" name="Platshållare för innehåll 4"/>
          <p:cNvSpPr>
            <a:spLocks noGrp="1"/>
          </p:cNvSpPr>
          <p:nvPr>
            <p:ph idx="1"/>
          </p:nvPr>
        </p:nvSpPr>
        <p:spPr>
          <a:xfrm>
            <a:off x="457200" y="1412875"/>
            <a:ext cx="8229600" cy="4394200"/>
          </a:xfrm>
        </p:spPr>
        <p:txBody>
          <a:bodyPr/>
          <a:lstStyle/>
          <a:p>
            <a:pPr marL="39688" indent="0">
              <a:buFont typeface="MrEavesModOT" pitchFamily="-106" charset="0"/>
              <a:buNone/>
              <a:defRPr/>
            </a:pPr>
            <a:r>
              <a:rPr lang="sv-SE" sz="2000" dirty="0" smtClean="0"/>
              <a:t>Caroline </a:t>
            </a:r>
            <a:r>
              <a:rPr lang="sv-SE" sz="2000" dirty="0"/>
              <a:t>Matsson, </a:t>
            </a:r>
            <a:r>
              <a:rPr lang="sv-SE" sz="2000" dirty="0" smtClean="0"/>
              <a:t>konferensgeneral</a:t>
            </a:r>
          </a:p>
          <a:p>
            <a:pPr marL="39688" indent="0">
              <a:buFont typeface="MrEavesModOT" pitchFamily="-106" charset="0"/>
              <a:buNone/>
              <a:defRPr/>
            </a:pPr>
            <a:r>
              <a:rPr lang="sv-SE" sz="2000" dirty="0" smtClean="0">
                <a:hlinkClick r:id="rId2"/>
              </a:rPr>
              <a:t>caroline.matsson@sverigeskvinnolobby.se</a:t>
            </a:r>
            <a:endParaRPr lang="sv-SE" sz="2000" dirty="0"/>
          </a:p>
          <a:p>
            <a:pPr marL="39688" indent="0">
              <a:buFont typeface="MrEavesModOT" pitchFamily="-106" charset="0"/>
              <a:buNone/>
              <a:defRPr/>
            </a:pPr>
            <a:endParaRPr lang="sv-SE" sz="2000" dirty="0"/>
          </a:p>
          <a:p>
            <a:pPr marL="39688" indent="0">
              <a:buFont typeface="MrEavesModOT" pitchFamily="-106" charset="0"/>
              <a:buNone/>
              <a:defRPr/>
            </a:pPr>
            <a:r>
              <a:rPr lang="sv-SE" sz="2000" dirty="0" smtClean="0"/>
              <a:t>Erika Eriksson, nordisk koordinator</a:t>
            </a:r>
          </a:p>
          <a:p>
            <a:pPr marL="39688" indent="0">
              <a:buFont typeface="MrEavesModOT" pitchFamily="-106" charset="0"/>
              <a:buNone/>
              <a:defRPr/>
            </a:pPr>
            <a:r>
              <a:rPr lang="sv-SE" sz="2000" dirty="0" smtClean="0">
                <a:hlinkClick r:id="rId3"/>
              </a:rPr>
              <a:t>erika.eriksson@nf2014.org</a:t>
            </a:r>
            <a:endParaRPr lang="sv-SE" sz="2000" dirty="0" smtClean="0"/>
          </a:p>
          <a:p>
            <a:pPr marL="39688" indent="0">
              <a:buFont typeface="MrEavesModOT" pitchFamily="-106" charset="0"/>
              <a:buNone/>
              <a:defRPr/>
            </a:pPr>
            <a:endParaRPr lang="sv-SE" sz="2000" dirty="0" smtClean="0"/>
          </a:p>
          <a:p>
            <a:pPr marL="39688" indent="0">
              <a:buFont typeface="MrEavesModOT" pitchFamily="-106" charset="0"/>
              <a:buNone/>
              <a:defRPr/>
            </a:pPr>
            <a:r>
              <a:rPr lang="sv-SE" sz="2000" dirty="0" smtClean="0"/>
              <a:t>Maria </a:t>
            </a:r>
            <a:r>
              <a:rPr lang="sv-SE" sz="2000" dirty="0"/>
              <a:t>Almström, </a:t>
            </a:r>
            <a:r>
              <a:rPr lang="sv-SE" sz="2000" dirty="0" err="1" smtClean="0"/>
              <a:t>kommunikationsstrateg</a:t>
            </a:r>
            <a:endParaRPr lang="sv-SE" sz="2000" dirty="0" smtClean="0"/>
          </a:p>
          <a:p>
            <a:pPr marL="39688" indent="0">
              <a:buFont typeface="MrEavesModOT" pitchFamily="-106" charset="0"/>
              <a:buNone/>
              <a:defRPr/>
            </a:pPr>
            <a:r>
              <a:rPr lang="sv-SE" sz="2000" dirty="0" smtClean="0">
                <a:hlinkClick r:id="rId4"/>
              </a:rPr>
              <a:t>maria.almstrom@nf2014.org</a:t>
            </a:r>
            <a:endParaRPr lang="sv-SE" sz="2000" dirty="0" smtClean="0"/>
          </a:p>
          <a:p>
            <a:pPr marL="39688" indent="0">
              <a:buFont typeface="MrEavesModOT" pitchFamily="-106" charset="0"/>
              <a:buNone/>
              <a:defRPr/>
            </a:pPr>
            <a:endParaRPr lang="sv-SE" sz="2000" dirty="0"/>
          </a:p>
          <a:p>
            <a:pPr marL="39688" indent="0">
              <a:buFont typeface="MrEavesModOT" pitchFamily="-106" charset="0"/>
              <a:buNone/>
              <a:defRPr/>
            </a:pPr>
            <a:r>
              <a:rPr lang="sv-SE" sz="2000" dirty="0" err="1" smtClean="0"/>
              <a:t>Roxana</a:t>
            </a:r>
            <a:r>
              <a:rPr lang="sv-SE" sz="2000" dirty="0" smtClean="0"/>
              <a:t> Ortiz, </a:t>
            </a:r>
            <a:r>
              <a:rPr lang="sv-SE" sz="2000" dirty="0" err="1" smtClean="0"/>
              <a:t>webredaktör</a:t>
            </a:r>
            <a:endParaRPr lang="sv-SE" sz="2000" dirty="0" smtClean="0"/>
          </a:p>
          <a:p>
            <a:pPr marL="39688" indent="0">
              <a:buFont typeface="MrEavesModOT" pitchFamily="-106" charset="0"/>
              <a:buNone/>
              <a:defRPr/>
            </a:pPr>
            <a:r>
              <a:rPr lang="sv-SE" sz="2000" dirty="0" smtClean="0">
                <a:hlinkClick r:id="rId5"/>
              </a:rPr>
              <a:t>roxana.ortiz@nf2014.org</a:t>
            </a:r>
            <a:endParaRPr lang="sv-SE" sz="2000" dirty="0" smtClean="0"/>
          </a:p>
          <a:p>
            <a:pPr marL="39688" indent="0">
              <a:buFont typeface="MrEavesModOT" pitchFamily="-106" charset="0"/>
              <a:buNone/>
              <a:defRPr/>
            </a:pPr>
            <a:endParaRPr lang="sv-SE" sz="2800" dirty="0" smtClean="0"/>
          </a:p>
          <a:p>
            <a:pPr marL="39688" indent="0">
              <a:buFont typeface="MrEavesModOT" pitchFamily="-106" charset="0"/>
              <a:buNone/>
              <a:defRPr/>
            </a:pPr>
            <a:endParaRPr lang="sv-SE" sz="2800" dirty="0"/>
          </a:p>
          <a:p>
            <a:pPr>
              <a:defRPr/>
            </a:pPr>
            <a:endParaRPr lang="sv-SE" sz="2800" dirty="0"/>
          </a:p>
          <a:p>
            <a:pPr>
              <a:defRPr/>
            </a:pPr>
            <a:endParaRPr lang="sv-SE"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Samarbetetspartners</a:t>
            </a:r>
            <a:endParaRPr lang="sv-SE" dirty="0"/>
          </a:p>
        </p:txBody>
      </p:sp>
      <p:sp>
        <p:nvSpPr>
          <p:cNvPr id="3" name="Platshållare för innehåll 2"/>
          <p:cNvSpPr>
            <a:spLocks noGrp="1"/>
          </p:cNvSpPr>
          <p:nvPr>
            <p:ph idx="1"/>
          </p:nvPr>
        </p:nvSpPr>
        <p:spPr/>
        <p:txBody>
          <a:bodyPr/>
          <a:lstStyle/>
          <a:p>
            <a:r>
              <a:rPr lang="sv-SE" dirty="0" smtClean="0"/>
              <a:t>Malmö Stad </a:t>
            </a:r>
          </a:p>
          <a:p>
            <a:r>
              <a:rPr lang="sv-SE" dirty="0" smtClean="0"/>
              <a:t>Malmö Jämställdhetsbyrå</a:t>
            </a:r>
          </a:p>
          <a:p>
            <a:r>
              <a:rPr lang="sv-SE" dirty="0" smtClean="0"/>
              <a:t>100-tals andra organisationer medverkar i program, som utställare, </a:t>
            </a:r>
            <a:r>
              <a:rPr lang="sv-SE" dirty="0" err="1" smtClean="0"/>
              <a:t>etc</a:t>
            </a:r>
            <a:r>
              <a:rPr lang="sv-SE" dirty="0" smtClean="0"/>
              <a:t>…</a:t>
            </a:r>
            <a:endParaRPr lang="sv-SE" dirty="0"/>
          </a:p>
        </p:txBody>
      </p:sp>
      <p:sp>
        <p:nvSpPr>
          <p:cNvPr id="4" name="Platshållare för bildnummer 3"/>
          <p:cNvSpPr>
            <a:spLocks noGrp="1"/>
          </p:cNvSpPr>
          <p:nvPr>
            <p:ph type="sldNum" sz="quarter" idx="10"/>
          </p:nvPr>
        </p:nvSpPr>
        <p:spPr/>
        <p:txBody>
          <a:bodyPr/>
          <a:lstStyle/>
          <a:p>
            <a:pPr>
              <a:defRPr/>
            </a:pPr>
            <a:fld id="{47E072FA-003E-49CB-A6CC-811EC8D08BDA}" type="slidenum">
              <a:rPr lang="en-US" smtClean="0"/>
              <a:pPr>
                <a:defRPr/>
              </a:pPr>
              <a:t>9</a:t>
            </a:fld>
            <a:endParaRPr lang="en-US"/>
          </a:p>
        </p:txBody>
      </p:sp>
    </p:spTree>
  </p:cSld>
  <p:clrMapOvr>
    <a:masterClrMapping/>
  </p:clrMapOvr>
  <p:transition/>
</p:sld>
</file>

<file path=ppt/theme/theme1.xml><?xml version="1.0" encoding="utf-8"?>
<a:theme xmlns:a="http://schemas.openxmlformats.org/drawingml/2006/main" name="1_Förstasidan">
  <a:themeElements>
    <a:clrScheme name="">
      <a:dk1>
        <a:srgbClr val="1F497D"/>
      </a:dk1>
      <a:lt1>
        <a:srgbClr val="E0B682"/>
      </a:lt1>
      <a:dk2>
        <a:srgbClr val="000000"/>
      </a:dk2>
      <a:lt2>
        <a:srgbClr val="808080"/>
      </a:lt2>
      <a:accent1>
        <a:srgbClr val="4F81BD"/>
      </a:accent1>
      <a:accent2>
        <a:srgbClr val="333399"/>
      </a:accent2>
      <a:accent3>
        <a:srgbClr val="EDD7C1"/>
      </a:accent3>
      <a:accent4>
        <a:srgbClr val="193D6A"/>
      </a:accent4>
      <a:accent5>
        <a:srgbClr val="B2C1DB"/>
      </a:accent5>
      <a:accent6>
        <a:srgbClr val="2D2D8A"/>
      </a:accent6>
      <a:hlink>
        <a:srgbClr val="009999"/>
      </a:hlink>
      <a:folHlink>
        <a:srgbClr val="99CC00"/>
      </a:folHlink>
    </a:clrScheme>
    <a:fontScheme name="1_Förstasidan">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1000"/>
          </a:spcBef>
          <a:spcAft>
            <a:spcPct val="0"/>
          </a:spcAft>
          <a:buClrTx/>
          <a:buSzTx/>
          <a:buFontTx/>
          <a:buNone/>
          <a:tabLst/>
          <a:defRPr kumimoji="0" lang="en-US" sz="4400" b="1" i="0" u="none" strike="noStrike" cap="none" normalizeH="0" baseline="0">
            <a:ln>
              <a:noFill/>
            </a:ln>
            <a:solidFill>
              <a:srgbClr val="1F497D"/>
            </a:solidFill>
            <a:effectLst/>
            <a:latin typeface="Garamond" pitchFamily="-106" charset="0"/>
            <a:ea typeface="ヒラギノ明朝 ProN W6" pitchFamily="-106" charset="-128"/>
            <a:cs typeface="ヒラギノ明朝 ProN W6" pitchFamily="-106" charset="-128"/>
            <a:sym typeface="Garamond" pitchFamily="-106"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1000"/>
          </a:spcBef>
          <a:spcAft>
            <a:spcPct val="0"/>
          </a:spcAft>
          <a:buClrTx/>
          <a:buSzTx/>
          <a:buFontTx/>
          <a:buNone/>
          <a:tabLst/>
          <a:defRPr kumimoji="0" lang="en-US" sz="4400" b="1" i="0" u="none" strike="noStrike" cap="none" normalizeH="0" baseline="0">
            <a:ln>
              <a:noFill/>
            </a:ln>
            <a:solidFill>
              <a:srgbClr val="1F497D"/>
            </a:solidFill>
            <a:effectLst/>
            <a:latin typeface="Garamond" pitchFamily="-106" charset="0"/>
            <a:ea typeface="ヒラギノ明朝 ProN W6" pitchFamily="-106" charset="-128"/>
            <a:cs typeface="ヒラギノ明朝 ProN W6" pitchFamily="-106" charset="-128"/>
            <a:sym typeface="Garamond" pitchFamily="-106" charset="0"/>
          </a:defRPr>
        </a:defPPr>
      </a:lstStyle>
    </a:lnDef>
  </a:objectDefaults>
  <a:extraClrSchemeLst>
    <a:extraClrScheme>
      <a:clrScheme name="1_Förstasid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Verksamhetsutveckling">
  <a:themeElements>
    <a:clrScheme name="">
      <a:dk1>
        <a:srgbClr val="1F497D"/>
      </a:dk1>
      <a:lt1>
        <a:srgbClr val="FFFFFF"/>
      </a:lt1>
      <a:dk2>
        <a:srgbClr val="000000"/>
      </a:dk2>
      <a:lt2>
        <a:srgbClr val="808080"/>
      </a:lt2>
      <a:accent1>
        <a:srgbClr val="4F81BD"/>
      </a:accent1>
      <a:accent2>
        <a:srgbClr val="333399"/>
      </a:accent2>
      <a:accent3>
        <a:srgbClr val="FFFFFF"/>
      </a:accent3>
      <a:accent4>
        <a:srgbClr val="193D6A"/>
      </a:accent4>
      <a:accent5>
        <a:srgbClr val="B2C1DB"/>
      </a:accent5>
      <a:accent6>
        <a:srgbClr val="2D2D8A"/>
      </a:accent6>
      <a:hlink>
        <a:srgbClr val="009999"/>
      </a:hlink>
      <a:folHlink>
        <a:srgbClr val="99CC00"/>
      </a:folHlink>
    </a:clrScheme>
    <a:fontScheme name="3_Verksamhetsutveckling">
      <a:majorFont>
        <a:latin typeface="MrEavesModOT"/>
        <a:ea typeface="ヒラギノ角ゴ ProN W3"/>
        <a:cs typeface="ヒラギノ角ゴ ProN W3"/>
      </a:majorFont>
      <a:minorFont>
        <a:latin typeface="MrEavesModO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1000"/>
          </a:spcBef>
          <a:spcAft>
            <a:spcPct val="0"/>
          </a:spcAft>
          <a:buClrTx/>
          <a:buSzTx/>
          <a:buFontTx/>
          <a:buNone/>
          <a:tabLst/>
          <a:defRPr kumimoji="0" lang="en-US" sz="4400" b="1" i="0" u="none" strike="noStrike" cap="none" normalizeH="0" baseline="0">
            <a:ln>
              <a:noFill/>
            </a:ln>
            <a:solidFill>
              <a:srgbClr val="1F497D"/>
            </a:solidFill>
            <a:effectLst/>
            <a:latin typeface="Garamond" pitchFamily="-106" charset="0"/>
            <a:ea typeface="ヒラギノ明朝 ProN W6" pitchFamily="-106" charset="-128"/>
            <a:cs typeface="ヒラギノ明朝 ProN W6" pitchFamily="-106" charset="-128"/>
            <a:sym typeface="Garamond" pitchFamily="-106"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1000"/>
          </a:spcBef>
          <a:spcAft>
            <a:spcPct val="0"/>
          </a:spcAft>
          <a:buClrTx/>
          <a:buSzTx/>
          <a:buFontTx/>
          <a:buNone/>
          <a:tabLst/>
          <a:defRPr kumimoji="0" lang="en-US" sz="4400" b="1" i="0" u="none" strike="noStrike" cap="none" normalizeH="0" baseline="0">
            <a:ln>
              <a:noFill/>
            </a:ln>
            <a:solidFill>
              <a:srgbClr val="1F497D"/>
            </a:solidFill>
            <a:effectLst/>
            <a:latin typeface="Garamond" pitchFamily="-106" charset="0"/>
            <a:ea typeface="ヒラギノ明朝 ProN W6" pitchFamily="-106" charset="-128"/>
            <a:cs typeface="ヒラギノ明朝 ProN W6" pitchFamily="-106" charset="-128"/>
            <a:sym typeface="Garamond" pitchFamily="-106" charset="0"/>
          </a:defRPr>
        </a:defPPr>
      </a:lstStyle>
    </a:lnDef>
  </a:objectDefaults>
  <a:extraClrSchemeLst>
    <a:extraClrScheme>
      <a:clrScheme name="3_Verksamhetsutveckl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Pages>0</Pages>
  <Words>640</Words>
  <Characters>0</Characters>
  <Application>Microsoft Office PowerPoint</Application>
  <PresentationFormat>Bildspel på skärmen (4:3)</PresentationFormat>
  <Lines>0</Lines>
  <Paragraphs>141</Paragraphs>
  <Slides>16</Slides>
  <Notes>4</Notes>
  <HiddenSlides>0</HiddenSlides>
  <MMClips>0</MMClips>
  <ScaleCrop>false</ScaleCrop>
  <HeadingPairs>
    <vt:vector size="4" baseType="variant">
      <vt:variant>
        <vt:lpstr>Tema</vt:lpstr>
      </vt:variant>
      <vt:variant>
        <vt:i4>2</vt:i4>
      </vt:variant>
      <vt:variant>
        <vt:lpstr>Bildrubriker</vt:lpstr>
      </vt:variant>
      <vt:variant>
        <vt:i4>16</vt:i4>
      </vt:variant>
    </vt:vector>
  </HeadingPairs>
  <TitlesOfParts>
    <vt:vector size="18" baseType="lpstr">
      <vt:lpstr>1_Förstasidan</vt:lpstr>
      <vt:lpstr>3_Verksamhetsutveckling</vt:lpstr>
      <vt:lpstr>Bild 1</vt:lpstr>
      <vt:lpstr>Vad?</vt:lpstr>
      <vt:lpstr>Bild 3</vt:lpstr>
      <vt:lpstr>Bakgrund</vt:lpstr>
      <vt:lpstr>Målsättningar</vt:lpstr>
      <vt:lpstr>Organisation</vt:lpstr>
      <vt:lpstr>Styrgrupp</vt:lpstr>
      <vt:lpstr>Sekretariat</vt:lpstr>
      <vt:lpstr>Samarbetetspartners</vt:lpstr>
      <vt:lpstr>Konferenslokaler</vt:lpstr>
      <vt:lpstr>Öppna ytor och scener</vt:lpstr>
      <vt:lpstr>Festivalområdet</vt:lpstr>
      <vt:lpstr>Bild 13</vt:lpstr>
      <vt:lpstr>Programmet </vt:lpstr>
      <vt:lpstr>Bild 15</vt:lpstr>
      <vt:lpstr>Exempel på öppna scener och aktivitetsytor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RFSL_Lagar</dc:title>
  <dc:creator>Anette Sjödin</dc:creator>
  <cp:lastModifiedBy>Caroline Matsson</cp:lastModifiedBy>
  <cp:revision>106</cp:revision>
  <dcterms:created xsi:type="dcterms:W3CDTF">2013-05-15T17:45:48Z</dcterms:created>
  <dcterms:modified xsi:type="dcterms:W3CDTF">2013-09-22T16:28:46Z</dcterms:modified>
</cp:coreProperties>
</file>