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9"/>
  </p:notes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semklo" initials="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0A"/>
    <a:srgbClr val="0000FF"/>
    <a:srgbClr val="00529B"/>
    <a:srgbClr val="E9D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p:scale>
          <a:sx n="80" d="100"/>
          <a:sy n="80" d="100"/>
        </p:scale>
        <p:origin x="-2514" y="-9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EA9B057-A30B-451E-9218-0636C6CD74A2}" type="datetimeFigureOut">
              <a:rPr lang="en-GB"/>
              <a:pPr>
                <a:defRPr/>
              </a:pPr>
              <a:t>01/10/2013</a:t>
            </a:fld>
            <a:endParaRPr lang="en-GB" dirty="0"/>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8DD6E2B-6449-4B50-BDAC-30E24AB3450F}" type="slidenum">
              <a:rPr lang="en-GB"/>
              <a:pPr>
                <a:defRPr/>
              </a:pPr>
              <a:t>‹#›</a:t>
            </a:fld>
            <a:endParaRPr lang="en-GB" dirty="0"/>
          </a:p>
        </p:txBody>
      </p:sp>
    </p:spTree>
    <p:extLst>
      <p:ext uri="{BB962C8B-B14F-4D97-AF65-F5344CB8AC3E}">
        <p14:creationId xmlns:p14="http://schemas.microsoft.com/office/powerpoint/2010/main" val="516844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584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ea typeface="ＭＳ Ｐゴシック" pitchFamily="34" charset="-128"/>
            </a:endParaRPr>
          </a:p>
        </p:txBody>
      </p:sp>
      <p:sp>
        <p:nvSpPr>
          <p:cNvPr id="35843" name="Marcador de Posição do Número do Diapositivo 3"/>
          <p:cNvSpPr>
            <a:spLocks noGrp="1"/>
          </p:cNvSpPr>
          <p:nvPr>
            <p:ph type="sldNum" sz="quarter" idx="5"/>
          </p:nvPr>
        </p:nvSpPr>
        <p:spPr bwMode="auto">
          <a:noFill/>
          <a:ln>
            <a:miter lim="800000"/>
            <a:headEnd/>
            <a:tailEnd/>
          </a:ln>
        </p:spPr>
        <p:txBody>
          <a:bodyPr/>
          <a:lstStyle/>
          <a:p>
            <a:fld id="{50922260-D069-4D3F-9409-FA7D118F76AE}" type="slidenum">
              <a:rPr lang="pt-PT"/>
              <a:pPr/>
              <a:t>2</a:t>
            </a:fld>
            <a:endParaRPr lang="pt-P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lienbildplatzhalter 1"/>
          <p:cNvSpPr>
            <a:spLocks noGrp="1" noRot="1" noChangeAspect="1" noTextEdit="1"/>
          </p:cNvSpPr>
          <p:nvPr>
            <p:ph type="sldImg"/>
          </p:nvPr>
        </p:nvSpPr>
        <p:spPr bwMode="auto">
          <a:noFill/>
          <a:ln>
            <a:solidFill>
              <a:srgbClr val="000000"/>
            </a:solidFill>
            <a:miter lim="800000"/>
            <a:headEnd/>
            <a:tailEnd/>
          </a:ln>
        </p:spPr>
      </p:sp>
      <p:sp>
        <p:nvSpPr>
          <p:cNvPr id="67586"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ea typeface="ＭＳ Ｐゴシック" pitchFamily="34" charset="-128"/>
            </a:endParaRPr>
          </a:p>
        </p:txBody>
      </p:sp>
      <p:sp>
        <p:nvSpPr>
          <p:cNvPr id="67587" name="Foliennummernplatzhalter 3"/>
          <p:cNvSpPr>
            <a:spLocks noGrp="1"/>
          </p:cNvSpPr>
          <p:nvPr>
            <p:ph type="sldNum" sz="quarter" idx="5"/>
          </p:nvPr>
        </p:nvSpPr>
        <p:spPr bwMode="auto">
          <a:noFill/>
          <a:ln>
            <a:miter lim="800000"/>
            <a:headEnd/>
            <a:tailEnd/>
          </a:ln>
        </p:spPr>
        <p:txBody>
          <a:bodyPr/>
          <a:lstStyle/>
          <a:p>
            <a:fld id="{53DBDFE6-D7E8-49A4-9978-F50C25E3B73F}" type="slidenum">
              <a:rPr lang="de-DE"/>
              <a:pPr/>
              <a:t>24</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pitchFamily="34" charset="-128"/>
            </a:endParaRPr>
          </a:p>
        </p:txBody>
      </p:sp>
      <p:sp>
        <p:nvSpPr>
          <p:cNvPr id="69635" name="Slide Number Placeholder 3"/>
          <p:cNvSpPr>
            <a:spLocks noGrp="1"/>
          </p:cNvSpPr>
          <p:nvPr>
            <p:ph type="sldNum" sz="quarter" idx="5"/>
          </p:nvPr>
        </p:nvSpPr>
        <p:spPr bwMode="auto">
          <a:noFill/>
          <a:ln>
            <a:miter lim="800000"/>
            <a:headEnd/>
            <a:tailEnd/>
          </a:ln>
        </p:spPr>
        <p:txBody>
          <a:bodyPr/>
          <a:lstStyle/>
          <a:p>
            <a:fld id="{95E82CE7-A368-461C-8863-B64C7206DD1B}" type="slidenum">
              <a:rPr lang="en-GB"/>
              <a:pPr/>
              <a:t>25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pitchFamily="34" charset="-128"/>
            </a:endParaRPr>
          </a:p>
        </p:txBody>
      </p:sp>
      <p:sp>
        <p:nvSpPr>
          <p:cNvPr id="71683" name="Slide Number Placeholder 3"/>
          <p:cNvSpPr>
            <a:spLocks noGrp="1"/>
          </p:cNvSpPr>
          <p:nvPr>
            <p:ph type="sldNum" sz="quarter" idx="5"/>
          </p:nvPr>
        </p:nvSpPr>
        <p:spPr bwMode="auto">
          <a:noFill/>
          <a:ln>
            <a:miter lim="800000"/>
            <a:headEnd/>
            <a:tailEnd/>
          </a:ln>
        </p:spPr>
        <p:txBody>
          <a:bodyPr/>
          <a:lstStyle/>
          <a:p>
            <a:fld id="{BFC4A2C1-DE63-4F66-BDE7-D3E28C8DCD17}" type="slidenum">
              <a:rPr lang="en-GB"/>
              <a:pPr/>
              <a:t>26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lienbildplatzhalter 1"/>
          <p:cNvSpPr>
            <a:spLocks noGrp="1" noRot="1" noChangeAspect="1" noTextEdit="1"/>
          </p:cNvSpPr>
          <p:nvPr>
            <p:ph type="sldImg"/>
          </p:nvPr>
        </p:nvSpPr>
        <p:spPr bwMode="auto">
          <a:noFill/>
          <a:ln>
            <a:solidFill>
              <a:srgbClr val="000000"/>
            </a:solidFill>
            <a:miter lim="800000"/>
            <a:headEnd/>
            <a:tailEnd/>
          </a:ln>
        </p:spPr>
      </p:sp>
      <p:sp>
        <p:nvSpPr>
          <p:cNvPr id="7577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ea typeface="ＭＳ Ｐゴシック" pitchFamily="34" charset="-128"/>
            </a:endParaRPr>
          </a:p>
        </p:txBody>
      </p:sp>
      <p:sp>
        <p:nvSpPr>
          <p:cNvPr id="75779" name="Foliennummernplatzhalter 3"/>
          <p:cNvSpPr>
            <a:spLocks noGrp="1"/>
          </p:cNvSpPr>
          <p:nvPr>
            <p:ph type="sldNum" sz="quarter" idx="5"/>
          </p:nvPr>
        </p:nvSpPr>
        <p:spPr bwMode="auto">
          <a:noFill/>
          <a:ln>
            <a:miter lim="800000"/>
            <a:headEnd/>
            <a:tailEnd/>
          </a:ln>
        </p:spPr>
        <p:txBody>
          <a:bodyPr/>
          <a:lstStyle/>
          <a:p>
            <a:fld id="{64E1A21B-E8E4-4EC7-9AF0-4BE12D8C3BA4}" type="slidenum">
              <a:rPr lang="de-DE"/>
              <a:pPr/>
              <a:t>29</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Folienbildplatzhalter 1"/>
          <p:cNvSpPr>
            <a:spLocks noGrp="1" noRot="1" noChangeAspect="1" noTextEdit="1"/>
          </p:cNvSpPr>
          <p:nvPr>
            <p:ph type="sldImg"/>
          </p:nvPr>
        </p:nvSpPr>
        <p:spPr bwMode="auto">
          <a:noFill/>
          <a:ln>
            <a:solidFill>
              <a:srgbClr val="000000"/>
            </a:solidFill>
            <a:miter lim="800000"/>
            <a:headEnd/>
            <a:tailEnd/>
          </a:ln>
        </p:spPr>
      </p:sp>
      <p:sp>
        <p:nvSpPr>
          <p:cNvPr id="94210"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ea typeface="ＭＳ Ｐゴシック" pitchFamily="34" charset="-128"/>
            </a:endParaRPr>
          </a:p>
        </p:txBody>
      </p:sp>
      <p:sp>
        <p:nvSpPr>
          <p:cNvPr id="94211" name="Foliennummernplatzhalter 3"/>
          <p:cNvSpPr>
            <a:spLocks noGrp="1"/>
          </p:cNvSpPr>
          <p:nvPr>
            <p:ph type="sldNum" sz="quarter" idx="5"/>
          </p:nvPr>
        </p:nvSpPr>
        <p:spPr bwMode="auto">
          <a:noFill/>
          <a:ln>
            <a:miter lim="800000"/>
            <a:headEnd/>
            <a:tailEnd/>
          </a:ln>
        </p:spPr>
        <p:txBody>
          <a:bodyPr/>
          <a:lstStyle/>
          <a:p>
            <a:fld id="{62B2CC49-89C8-45F2-94F1-393DE162311B}" type="slidenum">
              <a:rPr lang="de-DE"/>
              <a:pPr/>
              <a:t>46</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Folienbildplatzhalter 1"/>
          <p:cNvSpPr>
            <a:spLocks noGrp="1" noRot="1" noChangeAspect="1" noTextEdit="1"/>
          </p:cNvSpPr>
          <p:nvPr>
            <p:ph type="sldImg"/>
          </p:nvPr>
        </p:nvSpPr>
        <p:spPr bwMode="auto">
          <a:noFill/>
          <a:ln>
            <a:solidFill>
              <a:srgbClr val="000000"/>
            </a:solidFill>
            <a:miter lim="800000"/>
            <a:headEnd/>
            <a:tailEnd/>
          </a:ln>
        </p:spPr>
      </p:sp>
      <p:sp>
        <p:nvSpPr>
          <p:cNvPr id="97282"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ea typeface="ＭＳ Ｐゴシック" pitchFamily="34" charset="-128"/>
            </a:endParaRPr>
          </a:p>
        </p:txBody>
      </p:sp>
      <p:sp>
        <p:nvSpPr>
          <p:cNvPr id="97283" name="Foliennummernplatzhalter 3"/>
          <p:cNvSpPr>
            <a:spLocks noGrp="1"/>
          </p:cNvSpPr>
          <p:nvPr>
            <p:ph type="sldNum" sz="quarter" idx="5"/>
          </p:nvPr>
        </p:nvSpPr>
        <p:spPr bwMode="auto">
          <a:noFill/>
          <a:ln>
            <a:miter lim="800000"/>
            <a:headEnd/>
            <a:tailEnd/>
          </a:ln>
        </p:spPr>
        <p:txBody>
          <a:bodyPr/>
          <a:lstStyle/>
          <a:p>
            <a:fld id="{26BDCCAA-1CC9-4D9C-A7F5-71236405D818}" type="slidenum">
              <a:rPr lang="de-DE"/>
              <a:pPr/>
              <a:t>48</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37890"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ea typeface="ＭＳ Ｐゴシック" pitchFamily="34" charset="-128"/>
            </a:endParaRPr>
          </a:p>
        </p:txBody>
      </p:sp>
      <p:sp>
        <p:nvSpPr>
          <p:cNvPr id="37891" name="Marcador de Posição do Número do Diapositivo 3"/>
          <p:cNvSpPr>
            <a:spLocks noGrp="1"/>
          </p:cNvSpPr>
          <p:nvPr>
            <p:ph type="sldNum" sz="quarter" idx="5"/>
          </p:nvPr>
        </p:nvSpPr>
        <p:spPr bwMode="auto">
          <a:noFill/>
          <a:ln>
            <a:miter lim="800000"/>
            <a:headEnd/>
            <a:tailEnd/>
          </a:ln>
        </p:spPr>
        <p:txBody>
          <a:bodyPr/>
          <a:lstStyle/>
          <a:p>
            <a:fld id="{B917AAA0-C1CF-47F1-8CFB-C14176A01E81}" type="slidenum">
              <a:rPr lang="pt-PT"/>
              <a:pPr/>
              <a:t>3</a:t>
            </a:fld>
            <a:endParaRPr lang="pt-P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pitchFamily="34" charset="-128"/>
            </a:endParaRPr>
          </a:p>
        </p:txBody>
      </p:sp>
      <p:sp>
        <p:nvSpPr>
          <p:cNvPr id="39939" name="Slide Number Placeholder 3"/>
          <p:cNvSpPr>
            <a:spLocks noGrp="1"/>
          </p:cNvSpPr>
          <p:nvPr>
            <p:ph type="sldNum" sz="quarter" idx="5"/>
          </p:nvPr>
        </p:nvSpPr>
        <p:spPr bwMode="auto">
          <a:noFill/>
          <a:ln>
            <a:miter lim="800000"/>
            <a:headEnd/>
            <a:tailEnd/>
          </a:ln>
        </p:spPr>
        <p:txBody>
          <a:bodyPr/>
          <a:lstStyle/>
          <a:p>
            <a:fld id="{C06C8B9E-85CE-4F81-B9EA-80CFEC857D24}" type="slidenum">
              <a:rPr lang="en-GB"/>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z="900" smtClean="0">
                <a:ea typeface="ＭＳ Ｐゴシック" pitchFamily="34" charset="-128"/>
              </a:rPr>
              <a:t>Direct representation of citizens in the European Parliament</a:t>
            </a:r>
          </a:p>
          <a:p>
            <a:pPr>
              <a:spcBef>
                <a:spcPct val="0"/>
              </a:spcBef>
            </a:pPr>
            <a:r>
              <a:rPr lang="en-GB" sz="900" smtClean="0">
                <a:ea typeface="ＭＳ Ｐゴシック" pitchFamily="34" charset="-128"/>
              </a:rPr>
              <a:t>Representation of the Member States in the European Council</a:t>
            </a:r>
          </a:p>
          <a:p>
            <a:pPr>
              <a:spcBef>
                <a:spcPct val="0"/>
              </a:spcBef>
            </a:pPr>
            <a:r>
              <a:rPr lang="en-GB" sz="900" smtClean="0">
                <a:ea typeface="ＭＳ Ｐゴシック" pitchFamily="34" charset="-128"/>
              </a:rPr>
              <a:t>Political parties</a:t>
            </a:r>
          </a:p>
          <a:p>
            <a:endParaRPr lang="en-GB" sz="900" smtClean="0">
              <a:ea typeface="ＭＳ Ｐゴシック" pitchFamily="34" charset="-128"/>
            </a:endParaRPr>
          </a:p>
          <a:p>
            <a:r>
              <a:rPr lang="en-GB" sz="900" i="1" smtClean="0">
                <a:ea typeface="ＭＳ Ｐゴシック" pitchFamily="34" charset="-128"/>
              </a:rPr>
              <a:t>Article 10 </a:t>
            </a:r>
            <a:endParaRPr lang="en-GB" sz="900" smtClean="0">
              <a:ea typeface="ＭＳ Ｐゴシック" pitchFamily="34" charset="-128"/>
            </a:endParaRPr>
          </a:p>
          <a:p>
            <a:r>
              <a:rPr lang="en-GB" sz="900" smtClean="0">
                <a:ea typeface="ＭＳ Ｐゴシック" pitchFamily="34" charset="-128"/>
              </a:rPr>
              <a:t>1. The functioning of the Union shall be founded on representative democracy. </a:t>
            </a:r>
          </a:p>
          <a:p>
            <a:r>
              <a:rPr lang="en-GB" sz="900" smtClean="0">
                <a:ea typeface="ＭＳ Ｐゴシック" pitchFamily="34" charset="-128"/>
              </a:rPr>
              <a:t>2. Citizens are directly represented at Union level in the European Parliament. </a:t>
            </a:r>
          </a:p>
          <a:p>
            <a:r>
              <a:rPr lang="en-GB" sz="900" smtClean="0">
                <a:ea typeface="ＭＳ Ｐゴシック" pitchFamily="34" charset="-128"/>
              </a:rPr>
              <a:t>Member States are represented in the European Council by their Heads of State or Government and in the Council by their governments, themselves democratically accountable either to their national Parliaments, or to their citizens. </a:t>
            </a:r>
          </a:p>
          <a:p>
            <a:r>
              <a:rPr lang="en-GB" sz="900" smtClean="0">
                <a:ea typeface="ＭＳ Ｐゴシック" pitchFamily="34" charset="-128"/>
              </a:rPr>
              <a:t>3. Every citizen shall have the right to participate in the democratic life of the Union. Decisions shall be taken as openly and as closely as possible to the citizen. </a:t>
            </a:r>
          </a:p>
          <a:p>
            <a:r>
              <a:rPr lang="en-GB" sz="900" smtClean="0">
                <a:ea typeface="ＭＳ Ｐゴシック" pitchFamily="34" charset="-128"/>
              </a:rPr>
              <a:t>4. Political parties at European level contribute to forming European political awareness and to expressing the will of citizens of the Union. </a:t>
            </a:r>
          </a:p>
          <a:p>
            <a:endParaRPr lang="en-GB" sz="900" smtClean="0">
              <a:ea typeface="ＭＳ Ｐゴシック" pitchFamily="34" charset="-128"/>
            </a:endParaRPr>
          </a:p>
          <a:p>
            <a:r>
              <a:rPr lang="en-GB" sz="900" i="1" smtClean="0">
                <a:ea typeface="ＭＳ Ｐゴシック" pitchFamily="34" charset="-128"/>
              </a:rPr>
              <a:t>Article 11 </a:t>
            </a:r>
            <a:endParaRPr lang="en-GB" sz="900" smtClean="0">
              <a:ea typeface="ＭＳ Ｐゴシック" pitchFamily="34" charset="-128"/>
            </a:endParaRPr>
          </a:p>
          <a:p>
            <a:r>
              <a:rPr lang="en-GB" sz="900" smtClean="0">
                <a:ea typeface="ＭＳ Ｐゴシック" pitchFamily="34" charset="-128"/>
              </a:rPr>
              <a:t>1. The institutions shall, by appropriate means, give citizens and representative associations the opportunity to make known and publicly exchange their views in all areas of Union action. </a:t>
            </a:r>
          </a:p>
          <a:p>
            <a:r>
              <a:rPr lang="en-GB" sz="900" smtClean="0">
                <a:ea typeface="ＭＳ Ｐゴシック" pitchFamily="34" charset="-128"/>
              </a:rPr>
              <a:t>2. The institutions shall maintain an open, transparent and regular dialogue with representative associations and civil society. </a:t>
            </a:r>
          </a:p>
          <a:p>
            <a:r>
              <a:rPr lang="en-GB" sz="900" smtClean="0">
                <a:ea typeface="ＭＳ Ｐゴシック" pitchFamily="34" charset="-128"/>
              </a:rPr>
              <a:t>3. The European Commission shall carry out broad consultations with parties concerned in order to ensure that the Union's actions are coherent and transparent. </a:t>
            </a:r>
          </a:p>
          <a:p>
            <a:r>
              <a:rPr lang="en-GB" sz="900" smtClean="0">
                <a:ea typeface="ＭＳ Ｐゴシック" pitchFamily="34" charset="-128"/>
              </a:rPr>
              <a:t>4. Not less than one million citizens who are nationals of a significant number of Member States may take the initiative of inviting the European Commission, within the framework of its powers, to submit any appropriate proposal on matters where citizens consider that a legal act of the Union is required for the purpose of implementing the Treaties. </a:t>
            </a:r>
          </a:p>
          <a:p>
            <a:r>
              <a:rPr lang="en-GB" sz="900" smtClean="0">
                <a:ea typeface="ＭＳ Ｐゴシック" pitchFamily="34" charset="-128"/>
              </a:rPr>
              <a:t>The procedures and conditions required for such a citizens' initiative shall be determined in accordance with the first paragraph of Article 24 of the Treaty on the Functioning of the European Union. </a:t>
            </a:r>
          </a:p>
          <a:p>
            <a:endParaRPr lang="en-GB" sz="900" smtClean="0">
              <a:ea typeface="ＭＳ Ｐゴシック" pitchFamily="34" charset="-128"/>
            </a:endParaRPr>
          </a:p>
          <a:p>
            <a:r>
              <a:rPr lang="en-GB" sz="900" i="1" smtClean="0">
                <a:ea typeface="ＭＳ Ｐゴシック" pitchFamily="34" charset="-128"/>
              </a:rPr>
              <a:t>Article 12 </a:t>
            </a:r>
            <a:endParaRPr lang="en-GB" sz="900" smtClean="0">
              <a:ea typeface="ＭＳ Ｐゴシック" pitchFamily="34" charset="-128"/>
            </a:endParaRPr>
          </a:p>
          <a:p>
            <a:r>
              <a:rPr lang="en-GB" sz="900" smtClean="0">
                <a:ea typeface="ＭＳ Ｐゴシック" pitchFamily="34" charset="-128"/>
              </a:rPr>
              <a:t>National Parliaments contribute actively to the good functioning of the Union: </a:t>
            </a:r>
          </a:p>
          <a:p>
            <a:r>
              <a:rPr lang="en-GB" sz="900" smtClean="0">
                <a:ea typeface="ＭＳ Ｐゴシック" pitchFamily="34" charset="-128"/>
              </a:rPr>
              <a:t>(a) through being informed by the institutions of the Union and having draft legislative acts of the Union forwarded to them in accordance with the Protocol on the role of national Parliaments in the European Union; </a:t>
            </a:r>
          </a:p>
          <a:p>
            <a:r>
              <a:rPr lang="en-GB" sz="900" smtClean="0">
                <a:ea typeface="ＭＳ Ｐゴシック" pitchFamily="34" charset="-128"/>
              </a:rPr>
              <a:t>(b) by seeing to it that the principle of subsidiarity is respected in accordance with the procedures provided for in the Protocol on the application of the principles of subsidiarity and proportionality; </a:t>
            </a:r>
          </a:p>
          <a:p>
            <a:r>
              <a:rPr lang="en-GB" sz="900" smtClean="0">
                <a:ea typeface="ＭＳ Ｐゴシック" pitchFamily="34" charset="-128"/>
              </a:rPr>
              <a:t>(c) by taking part, within the framework of the area of freedom, security and justice, in the evaluation mechanisms for the implementation of the Union policies in that area, in accordance with Article 70 of the Treaty on the Functioning of the European Union, and through being involved in the political monitoring of Europol and the evaluation of Eurojust's activities in accordance with Articles 88 and 85 of that Treaty; </a:t>
            </a:r>
          </a:p>
          <a:p>
            <a:r>
              <a:rPr lang="en-GB" sz="900" smtClean="0">
                <a:ea typeface="ＭＳ Ｐゴシック" pitchFamily="34" charset="-128"/>
              </a:rPr>
              <a:t>(d) by taking part in the revision procedures of the Treaties, in accordance with Article 48 of this Treaty; </a:t>
            </a:r>
          </a:p>
          <a:p>
            <a:r>
              <a:rPr lang="en-GB" sz="900" smtClean="0">
                <a:ea typeface="ＭＳ Ｐゴシック" pitchFamily="34" charset="-128"/>
              </a:rPr>
              <a:t>(e) by being notified of applications for accession to the Union, in accordance with Article 49 of this Treaty; </a:t>
            </a:r>
          </a:p>
          <a:p>
            <a:r>
              <a:rPr lang="en-GB" sz="900" smtClean="0">
                <a:ea typeface="ＭＳ Ｐゴシック" pitchFamily="34" charset="-128"/>
              </a:rPr>
              <a:t>(f) by taking part in the inter-parliamentary cooperation between national Parliaments and with the European Parliament, in accordance with the Protocol on the role of national Parliaments in the European Union.EN 26.10.2012 Official Journal of the European Union C 326/21</a:t>
            </a:r>
          </a:p>
          <a:p>
            <a:endParaRPr lang="en-GB" sz="900" smtClean="0">
              <a:ea typeface="ＭＳ Ｐゴシック" pitchFamily="34" charset="-128"/>
            </a:endParaRPr>
          </a:p>
        </p:txBody>
      </p:sp>
      <p:sp>
        <p:nvSpPr>
          <p:cNvPr id="43011" name="Slide Number Placeholder 3"/>
          <p:cNvSpPr>
            <a:spLocks noGrp="1"/>
          </p:cNvSpPr>
          <p:nvPr>
            <p:ph type="sldNum" sz="quarter" idx="5"/>
          </p:nvPr>
        </p:nvSpPr>
        <p:spPr bwMode="auto">
          <a:noFill/>
          <a:ln>
            <a:miter lim="800000"/>
            <a:headEnd/>
            <a:tailEnd/>
          </a:ln>
        </p:spPr>
        <p:txBody>
          <a:bodyPr/>
          <a:lstStyle/>
          <a:p>
            <a:fld id="{6A5A878B-538E-4EA1-AFAA-C4337C0A65B5}" type="slidenum">
              <a:rPr lang="en-GB"/>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ea typeface="ＭＳ Ｐゴシック" pitchFamily="34" charset="-128"/>
            </a:endParaRPr>
          </a:p>
        </p:txBody>
      </p:sp>
      <p:sp>
        <p:nvSpPr>
          <p:cNvPr id="45059" name="Slide Number Placeholder 3"/>
          <p:cNvSpPr>
            <a:spLocks noGrp="1"/>
          </p:cNvSpPr>
          <p:nvPr>
            <p:ph type="sldNum" sz="quarter" idx="5"/>
          </p:nvPr>
        </p:nvSpPr>
        <p:spPr bwMode="auto">
          <a:noFill/>
          <a:ln>
            <a:miter lim="800000"/>
            <a:headEnd/>
            <a:tailEnd/>
          </a:ln>
        </p:spPr>
        <p:txBody>
          <a:bodyPr/>
          <a:lstStyle/>
          <a:p>
            <a:fld id="{7758B94C-252D-41A7-8531-669E1C83517F}" type="slidenum">
              <a:rPr lang="en-GB" sz="1100">
                <a:latin typeface="Arial" pitchFamily="34" charset="0"/>
              </a:rPr>
              <a:pPr/>
              <a:t>7</a:t>
            </a:fld>
            <a:endParaRPr lang="en-GB" sz="110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noTextEdit="1"/>
          </p:cNvSpPr>
          <p:nvPr>
            <p:ph type="sldImg"/>
          </p:nvPr>
        </p:nvSpPr>
        <p:spPr bwMode="auto">
          <a:noFill/>
          <a:ln>
            <a:solidFill>
              <a:srgbClr val="000000"/>
            </a:solidFill>
            <a:miter lim="800000"/>
            <a:headEnd/>
            <a:tailEnd/>
          </a:ln>
        </p:spPr>
      </p:sp>
      <p:sp>
        <p:nvSpPr>
          <p:cNvPr id="49154"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ea typeface="ＭＳ Ｐゴシック" pitchFamily="34" charset="-128"/>
            </a:endParaRPr>
          </a:p>
        </p:txBody>
      </p:sp>
      <p:sp>
        <p:nvSpPr>
          <p:cNvPr id="49155" name="Foliennummernplatzhalter 3"/>
          <p:cNvSpPr>
            <a:spLocks noGrp="1"/>
          </p:cNvSpPr>
          <p:nvPr>
            <p:ph type="sldNum" sz="quarter" idx="5"/>
          </p:nvPr>
        </p:nvSpPr>
        <p:spPr bwMode="auto">
          <a:noFill/>
          <a:ln>
            <a:miter lim="800000"/>
            <a:headEnd/>
            <a:tailEnd/>
          </a:ln>
        </p:spPr>
        <p:txBody>
          <a:bodyPr/>
          <a:lstStyle/>
          <a:p>
            <a:fld id="{B53563D5-5139-447E-96CC-1D1B501BB635}" type="slidenum">
              <a:rPr lang="de-DE"/>
              <a:pPr/>
              <a:t>10</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lienbildplatzhalter 1"/>
          <p:cNvSpPr>
            <a:spLocks noGrp="1" noRot="1" noChangeAspect="1" noTextEdit="1"/>
          </p:cNvSpPr>
          <p:nvPr>
            <p:ph type="sldImg"/>
          </p:nvPr>
        </p:nvSpPr>
        <p:spPr bwMode="auto">
          <a:noFill/>
          <a:ln>
            <a:solidFill>
              <a:srgbClr val="000000"/>
            </a:solidFill>
            <a:miter lim="800000"/>
            <a:headEnd/>
            <a:tailEnd/>
          </a:ln>
        </p:spPr>
      </p:sp>
      <p:sp>
        <p:nvSpPr>
          <p:cNvPr id="51202"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ea typeface="ＭＳ Ｐゴシック" pitchFamily="34" charset="-128"/>
            </a:endParaRPr>
          </a:p>
        </p:txBody>
      </p:sp>
      <p:sp>
        <p:nvSpPr>
          <p:cNvPr id="51203" name="Foliennummernplatzhalter 3"/>
          <p:cNvSpPr>
            <a:spLocks noGrp="1"/>
          </p:cNvSpPr>
          <p:nvPr>
            <p:ph type="sldNum" sz="quarter" idx="5"/>
          </p:nvPr>
        </p:nvSpPr>
        <p:spPr bwMode="auto">
          <a:noFill/>
          <a:ln>
            <a:miter lim="800000"/>
            <a:headEnd/>
            <a:tailEnd/>
          </a:ln>
        </p:spPr>
        <p:txBody>
          <a:bodyPr/>
          <a:lstStyle/>
          <a:p>
            <a:fld id="{5052E564-CD63-43AE-99C0-6A1DFB1A21A4}" type="slidenum">
              <a:rPr lang="de-DE"/>
              <a:pPr/>
              <a:t>11</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Folienbildplatzhalter 1"/>
          <p:cNvSpPr>
            <a:spLocks noGrp="1" noRot="1" noChangeAspect="1" noTextEdit="1"/>
          </p:cNvSpPr>
          <p:nvPr>
            <p:ph type="sldImg"/>
          </p:nvPr>
        </p:nvSpPr>
        <p:spPr bwMode="auto">
          <a:noFill/>
          <a:ln>
            <a:solidFill>
              <a:srgbClr val="000000"/>
            </a:solidFill>
            <a:miter lim="800000"/>
            <a:headEnd/>
            <a:tailEnd/>
          </a:ln>
        </p:spPr>
      </p:sp>
      <p:sp>
        <p:nvSpPr>
          <p:cNvPr id="60418"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ea typeface="ＭＳ Ｐゴシック" pitchFamily="34" charset="-128"/>
            </a:endParaRPr>
          </a:p>
        </p:txBody>
      </p:sp>
      <p:sp>
        <p:nvSpPr>
          <p:cNvPr id="60419" name="Foliennummernplatzhalter 3"/>
          <p:cNvSpPr>
            <a:spLocks noGrp="1"/>
          </p:cNvSpPr>
          <p:nvPr>
            <p:ph type="sldNum" sz="quarter" idx="5"/>
          </p:nvPr>
        </p:nvSpPr>
        <p:spPr bwMode="auto">
          <a:noFill/>
          <a:ln>
            <a:miter lim="800000"/>
            <a:headEnd/>
            <a:tailEnd/>
          </a:ln>
        </p:spPr>
        <p:txBody>
          <a:bodyPr/>
          <a:lstStyle/>
          <a:p>
            <a:fld id="{4B7E802D-4340-4F08-9FEE-FBEB8ADD3A2B}" type="slidenum">
              <a:rPr lang="de-DE"/>
              <a:pPr/>
              <a:t>19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ea typeface="ＭＳ Ｐゴシック" pitchFamily="34" charset="-128"/>
            </a:endParaRPr>
          </a:p>
        </p:txBody>
      </p:sp>
      <p:sp>
        <p:nvSpPr>
          <p:cNvPr id="65539" name="Slide Number Placeholder 3"/>
          <p:cNvSpPr>
            <a:spLocks noGrp="1"/>
          </p:cNvSpPr>
          <p:nvPr>
            <p:ph type="sldNum" sz="quarter" idx="5"/>
          </p:nvPr>
        </p:nvSpPr>
        <p:spPr bwMode="auto">
          <a:noFill/>
          <a:ln>
            <a:miter lim="800000"/>
            <a:headEnd/>
            <a:tailEnd/>
          </a:ln>
        </p:spPr>
        <p:txBody>
          <a:bodyPr/>
          <a:lstStyle/>
          <a:p>
            <a:fld id="{25B72B95-C8CD-45D1-AC09-041915718465}" type="slidenum">
              <a:rPr lang="en-GB"/>
              <a:pPr/>
              <a:t>23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4784"/>
            <a:ext cx="7772400" cy="1470025"/>
          </a:xfrm>
        </p:spPr>
        <p:txBody>
          <a:bodyPr/>
          <a:lstStyle>
            <a:lvl1pPr>
              <a:defRPr sz="6000" b="1">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240559"/>
            <a:ext cx="6400800" cy="1752600"/>
          </a:xfrm>
        </p:spPr>
        <p:txBody>
          <a:bodyPr/>
          <a:lstStyle>
            <a:lvl1pPr marL="0" indent="0" algn="ctr">
              <a:buNone/>
              <a:defRPr sz="44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4"/>
            <a:ext cx="8229600" cy="504056"/>
          </a:xfrm>
        </p:spPr>
        <p:txBody>
          <a:bodyPr>
            <a:noAutofit/>
          </a:bodyPr>
          <a:lstStyle>
            <a:lvl1pPr algn="l">
              <a:defRPr sz="2800" b="1">
                <a:solidFill>
                  <a:schemeClr val="accent6"/>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2276872"/>
            <a:ext cx="8229600" cy="3744416"/>
          </a:xfrm>
        </p:spPr>
        <p:txBody>
          <a:bodyPr/>
          <a:lstStyle>
            <a:lvl1pPr>
              <a:defRPr sz="2400">
                <a:solidFill>
                  <a:schemeClr val="tx1">
                    <a:lumMod val="75000"/>
                    <a:lumOff val="25000"/>
                  </a:schemeClr>
                </a:solidFill>
              </a:defRPr>
            </a:lvl1pPr>
            <a:lvl2pPr>
              <a:defRPr sz="2000">
                <a:solidFill>
                  <a:schemeClr val="tx1">
                    <a:lumMod val="75000"/>
                    <a:lumOff val="25000"/>
                  </a:schemeClr>
                </a:solidFill>
              </a:defRPr>
            </a:lvl2pPr>
            <a:lvl3pPr>
              <a:defRPr sz="2000">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Slide Number Placeholder 5"/>
          <p:cNvSpPr>
            <a:spLocks noGrp="1"/>
          </p:cNvSpPr>
          <p:nvPr>
            <p:ph type="sldNum" sz="quarter" idx="10"/>
          </p:nvPr>
        </p:nvSpPr>
        <p:spPr/>
        <p:txBody>
          <a:bodyPr/>
          <a:lstStyle>
            <a:lvl1pPr>
              <a:defRPr/>
            </a:lvl1pPr>
          </a:lstStyle>
          <a:p>
            <a:pPr>
              <a:defRPr/>
            </a:pPr>
            <a:fld id="{E9585779-8960-4BAB-90B1-FC0786EA1189}"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088" y="358068"/>
            <a:ext cx="8229600" cy="639762"/>
          </a:xfrm>
        </p:spPr>
        <p:txBody>
          <a:bodyPr>
            <a:noAutofit/>
          </a:bodyPr>
          <a:lstStyle>
            <a:lvl1pPr algn="l">
              <a:defRPr sz="3600" b="0">
                <a:solidFill>
                  <a:srgbClr val="16489A"/>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3"/>
          </p:nvPr>
        </p:nvSpPr>
        <p:spPr>
          <a:xfrm>
            <a:off x="628830" y="847078"/>
            <a:ext cx="7543800" cy="914400"/>
          </a:xfrm>
        </p:spPr>
        <p:txBody>
          <a:bodyPr>
            <a:normAutofit/>
          </a:bodyPr>
          <a:lstStyle>
            <a:lvl1pPr>
              <a:buNone/>
              <a:defRPr sz="2800" b="0">
                <a:solidFill>
                  <a:srgbClr val="FF9933"/>
                </a:solidFill>
              </a:defRPr>
            </a:lvl1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8092D98A-EE9D-4CE0-B574-C6FD4425C3DB}" type="datetimeFigureOut">
              <a:rPr lang="en-US"/>
              <a:pPr>
                <a:defRPr/>
              </a:pPr>
              <a:t>10/1/2013</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BBEA7CC4-C08C-4713-B640-1D832301C02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829BAFD9-696D-4EA7-B385-20C561F1E84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cstate="print"/>
          <a:srcRect/>
          <a:stretch>
            <a:fillRect/>
          </a:stretch>
        </p:blipFill>
        <p:spPr bwMode="auto">
          <a:xfrm>
            <a:off x="0" y="-22225"/>
            <a:ext cx="9251950" cy="6980238"/>
          </a:xfrm>
          <a:prstGeom prst="rect">
            <a:avLst/>
          </a:prstGeom>
          <a:noFill/>
          <a:ln w="9525">
            <a:noFill/>
            <a:miter lim="800000"/>
            <a:headEnd/>
            <a:tailEnd/>
          </a:ln>
        </p:spPr>
      </p:pic>
      <p:pic>
        <p:nvPicPr>
          <p:cNvPr id="3" name="Picture 9"/>
          <p:cNvPicPr>
            <a:picLocks noChangeAspect="1" noChangeArrowheads="1"/>
          </p:cNvPicPr>
          <p:nvPr userDrawn="1"/>
        </p:nvPicPr>
        <p:blipFill>
          <a:blip r:embed="rId3" cstate="print"/>
          <a:srcRect/>
          <a:stretch>
            <a:fillRect/>
          </a:stretch>
        </p:blipFill>
        <p:spPr bwMode="auto">
          <a:xfrm>
            <a:off x="555625" y="1268413"/>
            <a:ext cx="8140700" cy="3724275"/>
          </a:xfrm>
          <a:prstGeom prst="rect">
            <a:avLst/>
          </a:prstGeom>
          <a:noFill/>
          <a:ln w="9525">
            <a:noFill/>
            <a:miter lim="800000"/>
            <a:headEnd/>
            <a:tailEnd/>
          </a:ln>
        </p:spPr>
      </p:pic>
      <p:pic>
        <p:nvPicPr>
          <p:cNvPr id="4" name="Picture 11" descr="C:\Users\janssli\Desktop\Untitled-2.png"/>
          <p:cNvPicPr>
            <a:picLocks noChangeAspect="1" noChangeArrowheads="1"/>
          </p:cNvPicPr>
          <p:nvPr userDrawn="1"/>
        </p:nvPicPr>
        <p:blipFill>
          <a:blip r:embed="rId4" cstate="print"/>
          <a:srcRect/>
          <a:stretch>
            <a:fillRect/>
          </a:stretch>
        </p:blipFill>
        <p:spPr bwMode="auto">
          <a:xfrm>
            <a:off x="568325" y="5626100"/>
            <a:ext cx="6256338" cy="827088"/>
          </a:xfrm>
          <a:prstGeom prst="rect">
            <a:avLst/>
          </a:prstGeom>
          <a:noFill/>
          <a:ln w="9525">
            <a:noFill/>
            <a:miter lim="800000"/>
            <a:headEnd/>
            <a:tailEnd/>
          </a:ln>
        </p:spPr>
      </p:pic>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fld id="{9CAD5C7D-1179-4B4C-8AFC-A631A8E64242}"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4D7192C-AD51-407B-B0E4-23620FF467A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704" r:id="rId1"/>
    <p:sldLayoutId id="2147484705" r:id="rId2"/>
    <p:sldLayoutId id="2147484728" r:id="rId3"/>
    <p:sldLayoutId id="2147484729" r:id="rId4"/>
    <p:sldLayoutId id="2147484730" r:id="rId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europa.eu/citizens-201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uropa.eu/citizens-2013/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9.png"/><Relationship Id="rId7" Type="http://schemas.openxmlformats.org/officeDocument/2006/relationships/image" Target="../media/image55.png"/><Relationship Id="rId2"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7.pn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uropa.eu/europedirect/write_to_us/mailbox/index_en.htm" TargetMode="External"/><Relationship Id="rId2" Type="http://schemas.openxmlformats.org/officeDocument/2006/relationships/hyperlink" Target="mailto:COMM-EYC2013@ec.europa.eu" TargetMode="Externa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hyperlink" Target="http://www.europa.eu/citizens-2013"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611188" y="1628775"/>
            <a:ext cx="7772400" cy="2016125"/>
          </a:xfrm>
        </p:spPr>
        <p:txBody>
          <a:bodyPr/>
          <a:lstStyle/>
          <a:p>
            <a:pPr eaLnBrk="1" hangingPunct="1"/>
            <a:r>
              <a:rPr lang="en-GB" sz="6000" b="1" smtClean="0">
                <a:solidFill>
                  <a:srgbClr val="00529B"/>
                </a:solidFill>
                <a:ea typeface="ＭＳ Ｐゴシック" pitchFamily="34" charset="-128"/>
              </a:rPr>
              <a:t>Europaåret för medborgarna 2013</a:t>
            </a:r>
          </a:p>
        </p:txBody>
      </p:sp>
      <p:sp>
        <p:nvSpPr>
          <p:cNvPr id="33794" name="Subtitle 2"/>
          <p:cNvSpPr>
            <a:spLocks noGrp="1"/>
          </p:cNvSpPr>
          <p:nvPr>
            <p:ph type="subTitle" idx="1"/>
          </p:nvPr>
        </p:nvSpPr>
        <p:spPr>
          <a:xfrm>
            <a:off x="1476375" y="4076700"/>
            <a:ext cx="6400800" cy="1008063"/>
          </a:xfrm>
        </p:spPr>
        <p:txBody>
          <a:bodyPr/>
          <a:lstStyle/>
          <a:p>
            <a:pPr eaLnBrk="1" hangingPunct="1"/>
            <a:r>
              <a:rPr lang="en-GB" sz="5000" b="1" smtClean="0">
                <a:solidFill>
                  <a:schemeClr val="bg1"/>
                </a:solidFill>
                <a:ea typeface="ＭＳ Ｐゴシック" pitchFamily="34" charset="-128"/>
              </a:rPr>
              <a:t>Vad handlar det om?</a:t>
            </a:r>
          </a:p>
          <a:p>
            <a:pPr eaLnBrk="1" hangingPunct="1"/>
            <a:endParaRPr lang="en-GB"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p:cNvSpPr>
          <p:nvPr>
            <p:ph type="title"/>
          </p:nvPr>
        </p:nvSpPr>
        <p:spPr>
          <a:xfrm>
            <a:off x="457200" y="1125538"/>
            <a:ext cx="8229600" cy="503237"/>
          </a:xfrm>
        </p:spPr>
        <p:txBody>
          <a:bodyPr/>
          <a:lstStyle/>
          <a:p>
            <a:pPr eaLnBrk="1" hangingPunct="1"/>
            <a:r>
              <a:rPr lang="de-DE" sz="2900" b="1" dirty="0" err="1" smtClean="0">
                <a:solidFill>
                  <a:srgbClr val="E86E0A"/>
                </a:solidFill>
                <a:ea typeface="ＭＳ Ｐゴシック" pitchFamily="34" charset="-128"/>
              </a:rPr>
              <a:t>Kampanjens</a:t>
            </a:r>
            <a:r>
              <a:rPr lang="de-DE" sz="2900" b="1" dirty="0" smtClean="0">
                <a:solidFill>
                  <a:srgbClr val="E86E0A"/>
                </a:solidFill>
                <a:ea typeface="ＭＳ Ｐゴシック" pitchFamily="34" charset="-128"/>
              </a:rPr>
              <a:t> </a:t>
            </a:r>
            <a:r>
              <a:rPr lang="de-DE" sz="2900" b="1" dirty="0" err="1" smtClean="0">
                <a:solidFill>
                  <a:srgbClr val="E86E0A"/>
                </a:solidFill>
                <a:ea typeface="ＭＳ Ｐゴシック" pitchFamily="34" charset="-128"/>
              </a:rPr>
              <a:t>mål</a:t>
            </a:r>
            <a:endParaRPr lang="de-DE" sz="2900" b="1" dirty="0" smtClean="0">
              <a:solidFill>
                <a:srgbClr val="E86E0A"/>
              </a:solidFill>
              <a:ea typeface="ＭＳ Ｐゴシック" pitchFamily="34" charset="-128"/>
            </a:endParaRPr>
          </a:p>
        </p:txBody>
      </p:sp>
      <p:sp>
        <p:nvSpPr>
          <p:cNvPr id="48130" name="Inhaltsplatzhalter 2"/>
          <p:cNvSpPr>
            <a:spLocks noGrp="1"/>
          </p:cNvSpPr>
          <p:nvPr>
            <p:ph idx="1"/>
          </p:nvPr>
        </p:nvSpPr>
        <p:spPr>
          <a:xfrm>
            <a:off x="457200" y="2276475"/>
            <a:ext cx="8229600" cy="3744913"/>
          </a:xfrm>
        </p:spPr>
        <p:txBody>
          <a:bodyPr/>
          <a:lstStyle/>
          <a:p>
            <a:pPr eaLnBrk="1" hangingPunct="1"/>
            <a:r>
              <a:rPr lang="de-DE" smtClean="0">
                <a:ea typeface="ＭＳ Ｐゴシック" pitchFamily="34" charset="-128"/>
              </a:rPr>
              <a:t>Öka medvetenhet om </a:t>
            </a:r>
            <a:r>
              <a:rPr lang="de-DE" b="1" smtClean="0">
                <a:ea typeface="ＭＳ Ｐゴシック" pitchFamily="34" charset="-128"/>
              </a:rPr>
              <a:t>hur medborgare konkret kan dra fördel av EU-rättigheter</a:t>
            </a:r>
          </a:p>
          <a:p>
            <a:pPr algn="just" eaLnBrk="1" hangingPunct="1"/>
            <a:endParaRPr lang="de-DE" b="1" smtClean="0">
              <a:ea typeface="ＭＳ Ｐゴシック" pitchFamily="34" charset="-128"/>
            </a:endParaRPr>
          </a:p>
          <a:p>
            <a:pPr algn="just" eaLnBrk="1" hangingPunct="1"/>
            <a:r>
              <a:rPr lang="de-DE" b="1" smtClean="0">
                <a:ea typeface="ＭＳ Ｐゴシック" pitchFamily="34" charset="-128"/>
              </a:rPr>
              <a:t>Stimulera debatt </a:t>
            </a:r>
            <a:r>
              <a:rPr lang="de-DE" smtClean="0">
                <a:ea typeface="ＭＳ Ｐゴシック" pitchFamily="34" charset="-128"/>
              </a:rPr>
              <a:t>om medborgarrättigheter </a:t>
            </a:r>
          </a:p>
          <a:p>
            <a:pPr algn="just" eaLnBrk="1" hangingPunct="1">
              <a:buFont typeface="Arial" pitchFamily="34" charset="0"/>
              <a:buNone/>
            </a:pPr>
            <a:endParaRPr lang="de-DE" smtClean="0">
              <a:ea typeface="ＭＳ Ｐゴシック" pitchFamily="34" charset="-128"/>
            </a:endParaRPr>
          </a:p>
          <a:p>
            <a:pPr eaLnBrk="1" hangingPunct="1"/>
            <a:r>
              <a:rPr lang="de-DE" smtClean="0">
                <a:ea typeface="ＭＳ Ｐゴシック" pitchFamily="34" charset="-128"/>
              </a:rPr>
              <a:t>Stärka </a:t>
            </a:r>
            <a:r>
              <a:rPr lang="de-DE" b="1" smtClean="0">
                <a:ea typeface="ＭＳ Ｐゴシック" pitchFamily="34" charset="-128"/>
              </a:rPr>
              <a:t>civilt demokratiskt deltagande</a:t>
            </a:r>
            <a:r>
              <a:rPr lang="de-DE" smtClean="0">
                <a:ea typeface="ＭＳ Ｐゴシック" pitchFamily="34" charset="-128"/>
              </a:rPr>
              <a:t> av unionens medborgare </a:t>
            </a:r>
          </a:p>
          <a:p>
            <a:pPr eaLnBrk="1" hangingPunct="1"/>
            <a:endParaRPr lang="de-DE" sz="2000" smtClean="0">
              <a:ea typeface="ＭＳ Ｐゴシック" pitchFamily="34" charset="-128"/>
            </a:endParaRPr>
          </a:p>
          <a:p>
            <a:pPr eaLnBrk="1" hangingPunct="1"/>
            <a:endParaRPr lang="de-DE" sz="2000" smtClean="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a:xfrm>
            <a:off x="457200" y="1125538"/>
            <a:ext cx="8229600" cy="503237"/>
          </a:xfrm>
        </p:spPr>
        <p:txBody>
          <a:bodyPr/>
          <a:lstStyle/>
          <a:p>
            <a:pPr eaLnBrk="1" hangingPunct="1"/>
            <a:r>
              <a:rPr lang="de-DE" sz="2900" b="1" dirty="0" err="1" smtClean="0">
                <a:solidFill>
                  <a:srgbClr val="E86E0A"/>
                </a:solidFill>
                <a:ea typeface="ＭＳ Ｐゴシック" pitchFamily="34" charset="-128"/>
              </a:rPr>
              <a:t>Målgrupper</a:t>
            </a:r>
            <a:endParaRPr lang="de-DE" sz="2900" b="1" dirty="0" smtClean="0">
              <a:solidFill>
                <a:srgbClr val="E86E0A"/>
              </a:solidFill>
              <a:ea typeface="ＭＳ Ｐゴシック" pitchFamily="34" charset="-128"/>
            </a:endParaRPr>
          </a:p>
        </p:txBody>
      </p:sp>
      <p:sp>
        <p:nvSpPr>
          <p:cNvPr id="50178" name="Inhaltsplatzhalter 2"/>
          <p:cNvSpPr>
            <a:spLocks noGrp="1"/>
          </p:cNvSpPr>
          <p:nvPr>
            <p:ph idx="1"/>
          </p:nvPr>
        </p:nvSpPr>
        <p:spPr>
          <a:xfrm>
            <a:off x="457200" y="2276475"/>
            <a:ext cx="8229600" cy="3744913"/>
          </a:xfrm>
        </p:spPr>
        <p:txBody>
          <a:bodyPr/>
          <a:lstStyle/>
          <a:p>
            <a:pPr eaLnBrk="1" hangingPunct="1"/>
            <a:r>
              <a:rPr lang="de-DE" smtClean="0">
                <a:ea typeface="ＭＳ Ｐゴシック" pitchFamily="34" charset="-128"/>
              </a:rPr>
              <a:t>Unga människor/</a:t>
            </a:r>
            <a:r>
              <a:rPr lang="en-US" smtClean="0">
                <a:ea typeface="ＭＳ Ｐゴシック" pitchFamily="34" charset="-128"/>
              </a:rPr>
              <a:t>studenter</a:t>
            </a:r>
            <a:endParaRPr lang="de-DE" smtClean="0">
              <a:ea typeface="ＭＳ Ｐゴシック" pitchFamily="34" charset="-128"/>
            </a:endParaRPr>
          </a:p>
          <a:p>
            <a:pPr eaLnBrk="1" hangingPunct="1"/>
            <a:r>
              <a:rPr lang="de-DE" smtClean="0">
                <a:ea typeface="ＭＳ Ｐゴシック" pitchFamily="34" charset="-128"/>
              </a:rPr>
              <a:t>Entreprenörer</a:t>
            </a:r>
          </a:p>
          <a:p>
            <a:pPr eaLnBrk="1" hangingPunct="1"/>
            <a:r>
              <a:rPr lang="de-DE" smtClean="0">
                <a:ea typeface="ＭＳ Ｐゴシック" pitchFamily="34" charset="-128"/>
              </a:rPr>
              <a:t>Konsumenter</a:t>
            </a:r>
          </a:p>
          <a:p>
            <a:pPr eaLnBrk="1" hangingPunct="1"/>
            <a:r>
              <a:rPr lang="en-US" smtClean="0">
                <a:ea typeface="ＭＳ Ｐゴシック" pitchFamily="34" charset="-128"/>
              </a:rPr>
              <a:t>Anställda och jobbsökande</a:t>
            </a:r>
          </a:p>
          <a:p>
            <a:pPr eaLnBrk="1" hangingPunct="1"/>
            <a:r>
              <a:rPr lang="en-US" smtClean="0">
                <a:ea typeface="ＭＳ Ｐゴシック" pitchFamily="34" charset="-128"/>
              </a:rPr>
              <a:t>Volontärer</a:t>
            </a:r>
            <a:endParaRPr lang="de-DE" smtClean="0">
              <a:ea typeface="ＭＳ Ｐゴシック" pitchFamily="34" charset="-128"/>
            </a:endParaRPr>
          </a:p>
          <a:p>
            <a:pPr eaLnBrk="1" hangingPunct="1"/>
            <a:r>
              <a:rPr lang="de-DE" smtClean="0">
                <a:ea typeface="ＭＳ Ｐゴシック" pitchFamily="34" charset="-128"/>
              </a:rPr>
              <a:t>Pensionärer</a:t>
            </a:r>
          </a:p>
          <a:p>
            <a:pPr eaLnBrk="1" hangingPunct="1"/>
            <a:endParaRPr lang="de-DE" smtClean="0">
              <a:ea typeface="ＭＳ Ｐゴシック" pitchFamily="34" charset="-128"/>
            </a:endParaRPr>
          </a:p>
          <a:p>
            <a:pPr eaLnBrk="1" hangingPunct="1"/>
            <a:endParaRPr lang="de-DE" smtClean="0">
              <a:ea typeface="ＭＳ Ｐゴシック" pitchFamily="34" charset="-128"/>
            </a:endParaRPr>
          </a:p>
        </p:txBody>
      </p:sp>
      <p:pic>
        <p:nvPicPr>
          <p:cNvPr id="5" name="Picture 4" descr="shutterstock_892045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591" y="2276872"/>
            <a:ext cx="3711246" cy="301959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1125538"/>
            <a:ext cx="8229600" cy="4391025"/>
          </a:xfrm>
        </p:spPr>
        <p:txBody>
          <a:bodyPr/>
          <a:lstStyle/>
          <a:p>
            <a:pPr algn="ctr" eaLnBrk="1" hangingPunct="1">
              <a:defRPr/>
            </a:pPr>
            <a:r>
              <a:rPr lang="en-US" sz="5400" b="1" dirty="0" err="1" smtClean="0">
                <a:solidFill>
                  <a:srgbClr val="E86E0A"/>
                </a:solidFill>
                <a:effectLst>
                  <a:outerShdw blurRad="38100" dist="38100" dir="2700000" algn="tl">
                    <a:srgbClr val="000000">
                      <a:alpha val="43137"/>
                    </a:srgbClr>
                  </a:outerShdw>
                </a:effectLst>
                <a:ea typeface="+mj-ea"/>
              </a:rPr>
              <a:t>Huvudmeddelanden</a:t>
            </a:r>
            <a:endParaRPr lang="en-GB" sz="6000" dirty="0" smtClean="0">
              <a:solidFill>
                <a:srgbClr val="E86E0A"/>
              </a:solidFill>
              <a:effectLst>
                <a:outerShdw blurRad="38100" dist="38100" dir="2700000" algn="tl">
                  <a:srgbClr val="000000">
                    <a:alpha val="43137"/>
                  </a:srgbClr>
                </a:outerShdw>
              </a:effectLst>
              <a:ea typeface="+mj-ea"/>
            </a:endParaRPr>
          </a:p>
        </p:txBody>
      </p:sp>
      <p:sp>
        <p:nvSpPr>
          <p:cNvPr id="52226" name="Slide Number Placeholder 4"/>
          <p:cNvSpPr>
            <a:spLocks noGrp="1"/>
          </p:cNvSpPr>
          <p:nvPr>
            <p:ph type="sldNum" sz="quarter" idx="10"/>
          </p:nvPr>
        </p:nvSpPr>
        <p:spPr bwMode="auto">
          <a:noFill/>
          <a:ln>
            <a:miter lim="800000"/>
            <a:headEnd/>
            <a:tailEnd/>
          </a:ln>
        </p:spPr>
        <p:txBody>
          <a:bodyPr/>
          <a:lstStyle/>
          <a:p>
            <a:fld id="{59AF8E6A-95B4-45A2-A32E-F5F987D18B0F}" type="slidenum">
              <a:rPr lang="en-GB"/>
              <a:pPr/>
              <a:t>12</a:t>
            </a:fld>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538"/>
            <a:ext cx="8229600" cy="503237"/>
          </a:xfrm>
        </p:spPr>
        <p:txBody>
          <a:bodyPr/>
          <a:lstStyle/>
          <a:p>
            <a:pPr eaLnBrk="1" hangingPunct="1"/>
            <a:r>
              <a:rPr lang="en-US" sz="2900" b="1" dirty="0" smtClean="0">
                <a:solidFill>
                  <a:srgbClr val="E86E0A"/>
                </a:solidFill>
                <a:ea typeface="ＭＳ Ｐゴシック" pitchFamily="34" charset="-128"/>
              </a:rPr>
              <a:t>1. </a:t>
            </a:r>
            <a:r>
              <a:rPr lang="en-US" sz="2900" b="1" dirty="0" err="1" smtClean="0">
                <a:solidFill>
                  <a:srgbClr val="E86E0A"/>
                </a:solidFill>
                <a:ea typeface="ＭＳ Ｐゴシック" pitchFamily="34" charset="-128"/>
              </a:rPr>
              <a:t>Låt</a:t>
            </a:r>
            <a:r>
              <a:rPr lang="en-US" sz="2900" b="1" dirty="0" smtClean="0">
                <a:solidFill>
                  <a:srgbClr val="E86E0A"/>
                </a:solidFill>
                <a:ea typeface="ＭＳ Ｐゴシック" pitchFamily="34" charset="-128"/>
              </a:rPr>
              <a:t> </a:t>
            </a:r>
            <a:r>
              <a:rPr lang="en-US" sz="2900" b="1" dirty="0" err="1" smtClean="0">
                <a:solidFill>
                  <a:srgbClr val="E86E0A"/>
                </a:solidFill>
                <a:ea typeface="ＭＳ Ｐゴシック" pitchFamily="34" charset="-128"/>
              </a:rPr>
              <a:t>oss</a:t>
            </a:r>
            <a:r>
              <a:rPr lang="en-US" sz="2900" b="1" dirty="0" smtClean="0">
                <a:solidFill>
                  <a:srgbClr val="E86E0A"/>
                </a:solidFill>
                <a:ea typeface="ＭＳ Ｐゴシック" pitchFamily="34" charset="-128"/>
              </a:rPr>
              <a:t> </a:t>
            </a:r>
            <a:r>
              <a:rPr lang="en-US" sz="2900" b="1" dirty="0" err="1" smtClean="0">
                <a:solidFill>
                  <a:srgbClr val="E86E0A"/>
                </a:solidFill>
                <a:ea typeface="ＭＳ Ｐゴシック" pitchFamily="34" charset="-128"/>
              </a:rPr>
              <a:t>prata</a:t>
            </a:r>
            <a:r>
              <a:rPr lang="en-US" sz="2900" b="1" dirty="0" smtClean="0">
                <a:solidFill>
                  <a:srgbClr val="E86E0A"/>
                </a:solidFill>
                <a:ea typeface="ＭＳ Ｐゴシック" pitchFamily="34" charset="-128"/>
              </a:rPr>
              <a:t> </a:t>
            </a:r>
            <a:r>
              <a:rPr lang="en-US" sz="2900" b="1" dirty="0" err="1" smtClean="0">
                <a:solidFill>
                  <a:srgbClr val="E86E0A"/>
                </a:solidFill>
                <a:ea typeface="ＭＳ Ｐゴシック" pitchFamily="34" charset="-128"/>
              </a:rPr>
              <a:t>om</a:t>
            </a:r>
            <a:r>
              <a:rPr lang="en-US" sz="2900" b="1" dirty="0" smtClean="0">
                <a:solidFill>
                  <a:srgbClr val="E86E0A"/>
                </a:solidFill>
                <a:ea typeface="ＭＳ Ｐゴシック" pitchFamily="34" charset="-128"/>
              </a:rPr>
              <a:t> din </a:t>
            </a:r>
            <a:r>
              <a:rPr lang="en-US" sz="2900" b="1" dirty="0" err="1" smtClean="0">
                <a:solidFill>
                  <a:srgbClr val="E86E0A"/>
                </a:solidFill>
                <a:ea typeface="ＭＳ Ｐゴシック" pitchFamily="34" charset="-128"/>
              </a:rPr>
              <a:t>rätt</a:t>
            </a:r>
            <a:r>
              <a:rPr lang="en-US" sz="2900" b="1" dirty="0" smtClean="0">
                <a:solidFill>
                  <a:srgbClr val="E86E0A"/>
                </a:solidFill>
                <a:ea typeface="ＭＳ Ｐゴシック" pitchFamily="34" charset="-128"/>
              </a:rPr>
              <a:t> till </a:t>
            </a:r>
            <a:r>
              <a:rPr lang="de-DE" sz="2900" b="1" dirty="0" smtClean="0">
                <a:solidFill>
                  <a:srgbClr val="E86E0A"/>
                </a:solidFill>
                <a:ea typeface="ＭＳ Ｐゴシック" pitchFamily="34" charset="-128"/>
              </a:rPr>
              <a:t>…</a:t>
            </a:r>
            <a:endParaRPr lang="en-US" sz="2900" dirty="0" smtClean="0">
              <a:solidFill>
                <a:srgbClr val="E86E0A"/>
              </a:solidFill>
              <a:ea typeface="ＭＳ Ｐゴシック" pitchFamily="34" charset="-128"/>
            </a:endParaRPr>
          </a:p>
        </p:txBody>
      </p:sp>
      <p:sp>
        <p:nvSpPr>
          <p:cNvPr id="53250" name="Content Placeholder 2"/>
          <p:cNvSpPr>
            <a:spLocks noGrp="1"/>
          </p:cNvSpPr>
          <p:nvPr>
            <p:ph idx="1"/>
          </p:nvPr>
        </p:nvSpPr>
        <p:spPr>
          <a:xfrm>
            <a:off x="684213" y="1773238"/>
            <a:ext cx="8280400" cy="4535487"/>
          </a:xfrm>
        </p:spPr>
        <p:txBody>
          <a:bodyPr/>
          <a:lstStyle/>
          <a:p>
            <a:pPr eaLnBrk="1" hangingPunct="1">
              <a:lnSpc>
                <a:spcPct val="90000"/>
              </a:lnSpc>
              <a:spcAft>
                <a:spcPts val="600"/>
              </a:spcAft>
            </a:pPr>
            <a:r>
              <a:rPr lang="en-GB" sz="2200" smtClean="0">
                <a:ea typeface="ＭＳ Ｐゴシック" pitchFamily="34" charset="-128"/>
              </a:rPr>
              <a:t>flytta och bo fritt överallt i EU utan diskriminering </a:t>
            </a:r>
          </a:p>
          <a:p>
            <a:pPr eaLnBrk="1" hangingPunct="1">
              <a:lnSpc>
                <a:spcPct val="90000"/>
              </a:lnSpc>
              <a:spcAft>
                <a:spcPts val="1200"/>
              </a:spcAft>
            </a:pPr>
            <a:r>
              <a:rPr lang="en-GB" sz="2200" smtClean="0">
                <a:ea typeface="ＭＳ Ｐゴシック" pitchFamily="34" charset="-128"/>
              </a:rPr>
              <a:t>socialförsäkring</a:t>
            </a:r>
          </a:p>
          <a:p>
            <a:pPr eaLnBrk="1" hangingPunct="1">
              <a:lnSpc>
                <a:spcPct val="90000"/>
              </a:lnSpc>
              <a:spcAft>
                <a:spcPts val="1200"/>
              </a:spcAft>
            </a:pPr>
            <a:r>
              <a:rPr lang="en-GB" sz="2200" smtClean="0">
                <a:ea typeface="ＭＳ Ｐゴシック" pitchFamily="34" charset="-128"/>
              </a:rPr>
              <a:t>sjukvård utomlands</a:t>
            </a:r>
          </a:p>
          <a:p>
            <a:pPr eaLnBrk="1" hangingPunct="1">
              <a:lnSpc>
                <a:spcPct val="90000"/>
              </a:lnSpc>
              <a:spcAft>
                <a:spcPts val="1200"/>
              </a:spcAft>
            </a:pPr>
            <a:r>
              <a:rPr lang="en-GB" sz="2200" smtClean="0">
                <a:ea typeface="ＭＳ Ｐゴシック" pitchFamily="34" charset="-128"/>
              </a:rPr>
              <a:t>studera utomlands</a:t>
            </a:r>
          </a:p>
          <a:p>
            <a:pPr eaLnBrk="1" hangingPunct="1">
              <a:lnSpc>
                <a:spcPct val="90000"/>
              </a:lnSpc>
              <a:spcAft>
                <a:spcPts val="1200"/>
              </a:spcAft>
            </a:pPr>
            <a:r>
              <a:rPr lang="en-GB" sz="2200" smtClean="0">
                <a:ea typeface="ＭＳ Ｐゴシック" pitchFamily="34" charset="-128"/>
              </a:rPr>
              <a:t>konsument- &amp; dataskydd</a:t>
            </a:r>
          </a:p>
          <a:p>
            <a:pPr eaLnBrk="1" hangingPunct="1">
              <a:lnSpc>
                <a:spcPct val="90000"/>
              </a:lnSpc>
              <a:spcAft>
                <a:spcPts val="1200"/>
              </a:spcAft>
            </a:pPr>
            <a:r>
              <a:rPr lang="en-GB" sz="2200" smtClean="0">
                <a:ea typeface="ＭＳ Ｐゴシック" pitchFamily="34" charset="-128"/>
              </a:rPr>
              <a:t>resesäkerhet</a:t>
            </a:r>
          </a:p>
          <a:p>
            <a:pPr eaLnBrk="1" hangingPunct="1">
              <a:lnSpc>
                <a:spcPct val="90000"/>
              </a:lnSpc>
              <a:spcAft>
                <a:spcPts val="1200"/>
              </a:spcAft>
            </a:pPr>
            <a:r>
              <a:rPr lang="en-GB" sz="2200" smtClean="0">
                <a:ea typeface="ＭＳ Ｐゴシック" pitchFamily="34" charset="-128"/>
              </a:rPr>
              <a:t>billigare mobilsamtal utomlands </a:t>
            </a:r>
          </a:p>
          <a:p>
            <a:pPr eaLnBrk="1" hangingPunct="1">
              <a:lnSpc>
                <a:spcPct val="90000"/>
              </a:lnSpc>
              <a:spcAft>
                <a:spcPts val="600"/>
              </a:spcAft>
            </a:pPr>
            <a:r>
              <a:rPr lang="en-GB" sz="2200" smtClean="0">
                <a:ea typeface="ＭＳ Ｐゴシック" pitchFamily="34" charset="-128"/>
              </a:rPr>
              <a:t>rösta och ställa upp som kandidat i val</a:t>
            </a:r>
          </a:p>
          <a:p>
            <a:pPr eaLnBrk="1" hangingPunct="1">
              <a:lnSpc>
                <a:spcPct val="90000"/>
              </a:lnSpc>
            </a:pPr>
            <a:r>
              <a:rPr lang="en-GB" sz="2200" smtClean="0">
                <a:ea typeface="ＭＳ Ｐゴシック" pitchFamily="34" charset="-128"/>
              </a:rPr>
              <a:t>petitioner och föreslå ny lagstiftning</a:t>
            </a:r>
          </a:p>
          <a:p>
            <a:pPr eaLnBrk="1" hangingPunct="1">
              <a:lnSpc>
                <a:spcPct val="90000"/>
              </a:lnSpc>
              <a:buFont typeface="Arial" pitchFamily="34" charset="0"/>
              <a:buNone/>
            </a:pPr>
            <a:endParaRPr lang="en-US" sz="2200" smtClean="0">
              <a:ea typeface="ＭＳ Ｐゴシック" pitchFamily="34" charset="-128"/>
            </a:endParaRPr>
          </a:p>
        </p:txBody>
      </p:sp>
      <p:sp>
        <p:nvSpPr>
          <p:cNvPr id="53251" name="Slide Number Placeholder 3"/>
          <p:cNvSpPr>
            <a:spLocks noGrp="1"/>
          </p:cNvSpPr>
          <p:nvPr>
            <p:ph type="sldNum" sz="quarter" idx="10"/>
          </p:nvPr>
        </p:nvSpPr>
        <p:spPr bwMode="auto">
          <a:noFill/>
          <a:ln>
            <a:miter lim="800000"/>
            <a:headEnd/>
            <a:tailEnd/>
          </a:ln>
        </p:spPr>
        <p:txBody>
          <a:bodyPr/>
          <a:lstStyle/>
          <a:p>
            <a:fld id="{CFF2CE70-ABE4-4A09-951D-503D94EF0ED2}" type="slidenum">
              <a:rPr lang="en-GB"/>
              <a:pPr/>
              <a:t>13</a:t>
            </a:fld>
            <a:endParaRPr lang="en-GB"/>
          </a:p>
        </p:txBody>
      </p:sp>
      <p:pic>
        <p:nvPicPr>
          <p:cNvPr id="53252" name="Picture 7" descr="air-passengers-2.jpg"/>
          <p:cNvPicPr>
            <a:picLocks noChangeAspect="1"/>
          </p:cNvPicPr>
          <p:nvPr/>
        </p:nvPicPr>
        <p:blipFill>
          <a:blip r:embed="rId2" cstate="print"/>
          <a:srcRect/>
          <a:stretch>
            <a:fillRect/>
          </a:stretch>
        </p:blipFill>
        <p:spPr bwMode="auto">
          <a:xfrm>
            <a:off x="4356100" y="2276475"/>
            <a:ext cx="1944688" cy="1284288"/>
          </a:xfrm>
          <a:prstGeom prst="rect">
            <a:avLst/>
          </a:prstGeom>
          <a:noFill/>
          <a:ln w="9525">
            <a:noFill/>
            <a:miter lim="800000"/>
            <a:headEnd/>
            <a:tailEnd/>
          </a:ln>
        </p:spPr>
      </p:pic>
      <p:pic>
        <p:nvPicPr>
          <p:cNvPr id="53254" name="Picture 11" descr="study_in_europe2011.jpg"/>
          <p:cNvPicPr>
            <a:picLocks noChangeAspect="1"/>
          </p:cNvPicPr>
          <p:nvPr/>
        </p:nvPicPr>
        <p:blipFill>
          <a:blip r:embed="rId3" cstate="print"/>
          <a:srcRect/>
          <a:stretch>
            <a:fillRect/>
          </a:stretch>
        </p:blipFill>
        <p:spPr bwMode="auto">
          <a:xfrm>
            <a:off x="6084888" y="3860800"/>
            <a:ext cx="1593850" cy="1147763"/>
          </a:xfrm>
          <a:prstGeom prst="rect">
            <a:avLst/>
          </a:prstGeom>
          <a:noFill/>
          <a:ln w="9525">
            <a:noFill/>
            <a:miter lim="800000"/>
            <a:headEnd/>
            <a:tailEnd/>
          </a:ln>
        </p:spPr>
      </p:pic>
      <p:pic>
        <p:nvPicPr>
          <p:cNvPr id="53255" name="Picture 12" descr="electoral-rights.jpg"/>
          <p:cNvPicPr>
            <a:picLocks noChangeAspect="1"/>
          </p:cNvPicPr>
          <p:nvPr/>
        </p:nvPicPr>
        <p:blipFill>
          <a:blip r:embed="rId4" cstate="print"/>
          <a:srcRect/>
          <a:stretch>
            <a:fillRect/>
          </a:stretch>
        </p:blipFill>
        <p:spPr bwMode="auto">
          <a:xfrm>
            <a:off x="6732588" y="5157788"/>
            <a:ext cx="1803400" cy="1028700"/>
          </a:xfrm>
          <a:prstGeom prst="rect">
            <a:avLst/>
          </a:prstGeom>
          <a:noFill/>
          <a:ln w="9525">
            <a:noFill/>
            <a:miter lim="800000"/>
            <a:headEnd/>
            <a:tailEnd/>
          </a:ln>
        </p:spPr>
      </p:pic>
      <p:pic>
        <p:nvPicPr>
          <p:cNvPr id="9" name="Picture 8" descr="shutterstock_146624207.jpg"/>
          <p:cNvPicPr>
            <a:picLocks noChangeAspect="1"/>
          </p:cNvPicPr>
          <p:nvPr/>
        </p:nvPicPr>
        <p:blipFill rotWithShape="1">
          <a:blip r:embed="rId5" cstate="print">
            <a:extLst>
              <a:ext uri="{28A0092B-C50C-407E-A947-70E740481C1C}">
                <a14:useLocalDpi xmlns:a14="http://schemas.microsoft.com/office/drawing/2010/main" val="0"/>
              </a:ext>
            </a:extLst>
          </a:blip>
          <a:srcRect l="6643" b="9005"/>
          <a:stretch/>
        </p:blipFill>
        <p:spPr>
          <a:xfrm>
            <a:off x="6779964" y="2276872"/>
            <a:ext cx="1968500" cy="127912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71488" y="1023938"/>
            <a:ext cx="8229600" cy="720725"/>
          </a:xfrm>
        </p:spPr>
        <p:txBody>
          <a:bodyPr/>
          <a:lstStyle/>
          <a:p>
            <a:pPr eaLnBrk="1" hangingPunct="1"/>
            <a:r>
              <a:rPr lang="en-US" sz="2900" b="1" dirty="0" smtClean="0">
                <a:solidFill>
                  <a:srgbClr val="F79646"/>
                </a:solidFill>
                <a:ea typeface="ＭＳ Ｐゴシック" pitchFamily="34" charset="-128"/>
              </a:rPr>
              <a:t/>
            </a:r>
            <a:br>
              <a:rPr lang="en-US" sz="2900" b="1" dirty="0" smtClean="0">
                <a:solidFill>
                  <a:srgbClr val="F79646"/>
                </a:solidFill>
                <a:ea typeface="ＭＳ Ｐゴシック" pitchFamily="34" charset="-128"/>
              </a:rPr>
            </a:br>
            <a:r>
              <a:rPr lang="en-US" sz="2900" b="1" dirty="0" smtClean="0">
                <a:solidFill>
                  <a:srgbClr val="F79646"/>
                </a:solidFill>
                <a:ea typeface="ＭＳ Ｐゴシック" pitchFamily="34" charset="-128"/>
              </a:rPr>
              <a:t/>
            </a:r>
            <a:br>
              <a:rPr lang="en-US" sz="2900" b="1" dirty="0" smtClean="0">
                <a:solidFill>
                  <a:srgbClr val="F79646"/>
                </a:solidFill>
                <a:ea typeface="ＭＳ Ｐゴシック" pitchFamily="34" charset="-128"/>
              </a:rPr>
            </a:br>
            <a:r>
              <a:rPr lang="en-US" sz="2900" b="1" dirty="0" smtClean="0">
                <a:solidFill>
                  <a:srgbClr val="F79646"/>
                </a:solidFill>
                <a:ea typeface="ＭＳ Ｐゴシック" pitchFamily="34" charset="-128"/>
              </a:rPr>
              <a:t/>
            </a:r>
            <a:br>
              <a:rPr lang="en-US" sz="2900" b="1" dirty="0" smtClean="0">
                <a:solidFill>
                  <a:srgbClr val="F79646"/>
                </a:solidFill>
                <a:ea typeface="ＭＳ Ｐゴシック" pitchFamily="34" charset="-128"/>
              </a:rPr>
            </a:br>
            <a:r>
              <a:rPr lang="en-US" sz="2900" b="1" dirty="0" smtClean="0">
                <a:solidFill>
                  <a:srgbClr val="E86E0A"/>
                </a:solidFill>
                <a:ea typeface="ＭＳ Ｐゴシック" pitchFamily="34" charset="-128"/>
              </a:rPr>
              <a:t>2. </a:t>
            </a:r>
            <a:r>
              <a:rPr lang="en-US" sz="2900" b="1" dirty="0" err="1" smtClean="0">
                <a:solidFill>
                  <a:srgbClr val="E86E0A"/>
                </a:solidFill>
                <a:ea typeface="ＭＳ Ｐゴシック" pitchFamily="34" charset="-128"/>
              </a:rPr>
              <a:t>Det</a:t>
            </a:r>
            <a:r>
              <a:rPr lang="en-US" sz="2900" b="1" dirty="0" smtClean="0">
                <a:solidFill>
                  <a:srgbClr val="E86E0A"/>
                </a:solidFill>
                <a:ea typeface="ＭＳ Ｐゴシック" pitchFamily="34" charset="-128"/>
              </a:rPr>
              <a:t> </a:t>
            </a:r>
            <a:r>
              <a:rPr lang="en-US" sz="2900" b="1" dirty="0" err="1" smtClean="0">
                <a:solidFill>
                  <a:srgbClr val="E86E0A"/>
                </a:solidFill>
                <a:ea typeface="ＭＳ Ｐゴシック" pitchFamily="34" charset="-128"/>
              </a:rPr>
              <a:t>handlar</a:t>
            </a:r>
            <a:r>
              <a:rPr lang="en-US" sz="2900" b="1" dirty="0" smtClean="0">
                <a:solidFill>
                  <a:srgbClr val="E86E0A"/>
                </a:solidFill>
                <a:ea typeface="ＭＳ Ｐゴシック" pitchFamily="34" charset="-128"/>
              </a:rPr>
              <a:t> </a:t>
            </a:r>
            <a:r>
              <a:rPr lang="en-US" sz="2900" b="1" dirty="0" err="1" smtClean="0">
                <a:solidFill>
                  <a:srgbClr val="E86E0A"/>
                </a:solidFill>
                <a:ea typeface="ＭＳ Ｐゴシック" pitchFamily="34" charset="-128"/>
              </a:rPr>
              <a:t>om</a:t>
            </a:r>
            <a:r>
              <a:rPr lang="en-US" sz="2900" b="1" dirty="0" smtClean="0">
                <a:solidFill>
                  <a:srgbClr val="E86E0A"/>
                </a:solidFill>
                <a:ea typeface="ＭＳ Ｐゴシック" pitchFamily="34" charset="-128"/>
              </a:rPr>
              <a:t> EUROPA</a:t>
            </a:r>
            <a:r>
              <a:rPr lang="de-DE" sz="2900" b="1" dirty="0" smtClean="0">
                <a:solidFill>
                  <a:srgbClr val="E86E0A"/>
                </a:solidFill>
                <a:ea typeface="ＭＳ Ｐゴシック" pitchFamily="34" charset="-128"/>
              </a:rPr>
              <a:t>. </a:t>
            </a:r>
            <a:r>
              <a:rPr lang="de-DE" sz="2900" b="1" dirty="0" err="1" smtClean="0">
                <a:solidFill>
                  <a:srgbClr val="E86E0A"/>
                </a:solidFill>
                <a:ea typeface="ＭＳ Ｐゴシック" pitchFamily="34" charset="-128"/>
              </a:rPr>
              <a:t>Det</a:t>
            </a:r>
            <a:r>
              <a:rPr lang="de-DE" sz="2900" b="1" dirty="0" smtClean="0">
                <a:solidFill>
                  <a:srgbClr val="E86E0A"/>
                </a:solidFill>
                <a:ea typeface="ＭＳ Ｐゴシック" pitchFamily="34" charset="-128"/>
              </a:rPr>
              <a:t> </a:t>
            </a:r>
            <a:r>
              <a:rPr lang="de-DE" sz="2900" b="1" dirty="0" err="1" smtClean="0">
                <a:solidFill>
                  <a:srgbClr val="E86E0A"/>
                </a:solidFill>
                <a:ea typeface="ＭＳ Ｐゴシック" pitchFamily="34" charset="-128"/>
              </a:rPr>
              <a:t>handlar</a:t>
            </a:r>
            <a:r>
              <a:rPr lang="de-DE" sz="2900" b="1" dirty="0" smtClean="0">
                <a:solidFill>
                  <a:srgbClr val="E86E0A"/>
                </a:solidFill>
                <a:ea typeface="ＭＳ Ｐゴシック" pitchFamily="34" charset="-128"/>
              </a:rPr>
              <a:t> </a:t>
            </a:r>
            <a:r>
              <a:rPr lang="de-DE" sz="2900" b="1" dirty="0" err="1" smtClean="0">
                <a:solidFill>
                  <a:srgbClr val="E86E0A"/>
                </a:solidFill>
                <a:ea typeface="ＭＳ Ｐゴシック" pitchFamily="34" charset="-128"/>
              </a:rPr>
              <a:t>om</a:t>
            </a:r>
            <a:r>
              <a:rPr lang="de-DE" sz="2900" b="1" dirty="0" smtClean="0">
                <a:solidFill>
                  <a:srgbClr val="E86E0A"/>
                </a:solidFill>
                <a:ea typeface="ＭＳ Ｐゴシック" pitchFamily="34" charset="-128"/>
              </a:rPr>
              <a:t> DIG.</a:t>
            </a:r>
            <a:br>
              <a:rPr lang="de-DE" sz="2900" b="1" dirty="0" smtClean="0">
                <a:solidFill>
                  <a:srgbClr val="E86E0A"/>
                </a:solidFill>
                <a:ea typeface="ＭＳ Ｐゴシック" pitchFamily="34" charset="-128"/>
              </a:rPr>
            </a:br>
            <a:r>
              <a:rPr lang="de-DE" sz="2900" b="1" dirty="0" smtClean="0">
                <a:solidFill>
                  <a:srgbClr val="F79646"/>
                </a:solidFill>
                <a:ea typeface="ＭＳ Ｐゴシック" pitchFamily="34" charset="-128"/>
              </a:rPr>
              <a:t/>
            </a:r>
            <a:br>
              <a:rPr lang="de-DE" sz="2900" b="1" dirty="0" smtClean="0">
                <a:solidFill>
                  <a:srgbClr val="F79646"/>
                </a:solidFill>
                <a:ea typeface="ＭＳ Ｐゴシック" pitchFamily="34" charset="-128"/>
              </a:rPr>
            </a:br>
            <a:r>
              <a:rPr lang="de-DE" sz="2900" b="1" dirty="0" smtClean="0">
                <a:solidFill>
                  <a:srgbClr val="F79646"/>
                </a:solidFill>
                <a:ea typeface="ＭＳ Ｐゴシック" pitchFamily="34" charset="-128"/>
              </a:rPr>
              <a:t/>
            </a:r>
            <a:br>
              <a:rPr lang="de-DE" sz="2900" b="1" dirty="0" smtClean="0">
                <a:solidFill>
                  <a:srgbClr val="F79646"/>
                </a:solidFill>
                <a:ea typeface="ＭＳ Ｐゴシック" pitchFamily="34" charset="-128"/>
              </a:rPr>
            </a:br>
            <a:r>
              <a:rPr lang="de-DE" sz="2900" b="1" dirty="0" smtClean="0">
                <a:solidFill>
                  <a:srgbClr val="F79646"/>
                </a:solidFill>
                <a:ea typeface="ＭＳ Ｐゴシック" pitchFamily="34" charset="-128"/>
              </a:rPr>
              <a:t> </a:t>
            </a:r>
            <a:endParaRPr lang="en-US" sz="2900" b="1" dirty="0" smtClean="0">
              <a:solidFill>
                <a:srgbClr val="F79646"/>
              </a:solidFill>
              <a:ea typeface="ＭＳ Ｐゴシック" pitchFamily="34" charset="-128"/>
            </a:endParaRPr>
          </a:p>
        </p:txBody>
      </p:sp>
      <p:pic>
        <p:nvPicPr>
          <p:cNvPr id="46083" name="Picture 6" descr="movie.JPG">
            <a:hlinkClick r:id="rId2"/>
          </p:cNvPr>
          <p:cNvPicPr>
            <a:picLocks noChangeAspect="1"/>
          </p:cNvPicPr>
          <p:nvPr/>
        </p:nvPicPr>
        <p:blipFill>
          <a:blip r:embed="rId3" cstate="print"/>
          <a:srcRect/>
          <a:stretch>
            <a:fillRect/>
          </a:stretch>
        </p:blipFill>
        <p:spPr bwMode="auto">
          <a:xfrm>
            <a:off x="1476375" y="2060575"/>
            <a:ext cx="6408738" cy="3376613"/>
          </a:xfrm>
          <a:prstGeom prst="rect">
            <a:avLst/>
          </a:prstGeom>
          <a:noFill/>
          <a:ln w="9525">
            <a:solidFill>
              <a:schemeClr val="accent1">
                <a:shade val="50000"/>
              </a:schemeClr>
            </a:solidFill>
            <a:miter lim="800000"/>
            <a:headEnd/>
            <a:tailEnd/>
          </a:ln>
        </p:spPr>
      </p:pic>
      <p:sp>
        <p:nvSpPr>
          <p:cNvPr id="54275" name="Slide Number Placeholder 7"/>
          <p:cNvSpPr>
            <a:spLocks noGrp="1"/>
          </p:cNvSpPr>
          <p:nvPr>
            <p:ph type="sldNum" sz="quarter" idx="10"/>
          </p:nvPr>
        </p:nvSpPr>
        <p:spPr bwMode="auto">
          <a:noFill/>
          <a:ln>
            <a:miter lim="800000"/>
            <a:headEnd/>
            <a:tailEnd/>
          </a:ln>
        </p:spPr>
        <p:txBody>
          <a:bodyPr/>
          <a:lstStyle/>
          <a:p>
            <a:fld id="{F1E0F167-825B-49B1-9524-F894BFC98315}" type="slidenum">
              <a:rPr lang="en-GB"/>
              <a:pPr/>
              <a:t>14</a:t>
            </a:fld>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a:spLocks noGrp="1"/>
          </p:cNvSpPr>
          <p:nvPr>
            <p:ph type="title"/>
          </p:nvPr>
        </p:nvSpPr>
        <p:spPr>
          <a:xfrm>
            <a:off x="446088" y="1125538"/>
            <a:ext cx="8229600" cy="935037"/>
          </a:xfrm>
        </p:spPr>
        <p:txBody>
          <a:bodyPr/>
          <a:lstStyle/>
          <a:p>
            <a:pPr algn="just" eaLnBrk="1" hangingPunct="1"/>
            <a:r>
              <a:rPr lang="de-DE" sz="2600" b="1" dirty="0" smtClean="0">
                <a:solidFill>
                  <a:srgbClr val="E86E0A"/>
                </a:solidFill>
                <a:ea typeface="ＭＳ Ｐゴシック" pitchFamily="34" charset="-128"/>
              </a:rPr>
              <a:t>3. </a:t>
            </a:r>
            <a:r>
              <a:rPr lang="de-DE" sz="2600" b="1" dirty="0" err="1" smtClean="0">
                <a:solidFill>
                  <a:srgbClr val="E86E0A"/>
                </a:solidFill>
                <a:ea typeface="ＭＳ Ｐゴシック" pitchFamily="34" charset="-128"/>
              </a:rPr>
              <a:t>Ta</a:t>
            </a:r>
            <a:r>
              <a:rPr lang="de-DE" sz="2600" b="1" dirty="0" smtClean="0">
                <a:solidFill>
                  <a:srgbClr val="E86E0A"/>
                </a:solidFill>
                <a:ea typeface="ＭＳ Ｐゴシック" pitchFamily="34" charset="-128"/>
              </a:rPr>
              <a:t> </a:t>
            </a:r>
            <a:r>
              <a:rPr lang="de-DE" sz="2600" b="1" dirty="0" err="1" smtClean="0">
                <a:solidFill>
                  <a:srgbClr val="E86E0A"/>
                </a:solidFill>
                <a:ea typeface="ＭＳ Ｐゴシック" pitchFamily="34" charset="-128"/>
              </a:rPr>
              <a:t>reda</a:t>
            </a:r>
            <a:r>
              <a:rPr lang="de-DE" sz="2600" b="1" dirty="0" smtClean="0">
                <a:solidFill>
                  <a:srgbClr val="E86E0A"/>
                </a:solidFill>
                <a:ea typeface="ＭＳ Ｐゴシック" pitchFamily="34" charset="-128"/>
              </a:rPr>
              <a:t> </a:t>
            </a:r>
            <a:r>
              <a:rPr lang="de-DE" sz="2600" b="1" dirty="0" err="1" smtClean="0">
                <a:solidFill>
                  <a:srgbClr val="E86E0A"/>
                </a:solidFill>
                <a:ea typeface="ＭＳ Ｐゴシック" pitchFamily="34" charset="-128"/>
              </a:rPr>
              <a:t>på</a:t>
            </a:r>
            <a:r>
              <a:rPr lang="de-DE" sz="2600" b="1" dirty="0" smtClean="0">
                <a:solidFill>
                  <a:srgbClr val="E86E0A"/>
                </a:solidFill>
                <a:ea typeface="ＭＳ Ｐゴシック" pitchFamily="34" charset="-128"/>
              </a:rPr>
              <a:t> hur </a:t>
            </a:r>
            <a:r>
              <a:rPr lang="de-DE" sz="2600" b="1" dirty="0" err="1" smtClean="0">
                <a:solidFill>
                  <a:srgbClr val="E86E0A"/>
                </a:solidFill>
                <a:ea typeface="ＭＳ Ｐゴシック" pitchFamily="34" charset="-128"/>
              </a:rPr>
              <a:t>det</a:t>
            </a:r>
            <a:r>
              <a:rPr lang="de-DE" sz="2600" b="1" dirty="0" smtClean="0">
                <a:solidFill>
                  <a:srgbClr val="E86E0A"/>
                </a:solidFill>
                <a:ea typeface="ＭＳ Ｐゴシック" pitchFamily="34" charset="-128"/>
              </a:rPr>
              <a:t> </a:t>
            </a:r>
            <a:r>
              <a:rPr lang="de-DE" sz="2600" b="1" dirty="0" err="1" smtClean="0">
                <a:solidFill>
                  <a:srgbClr val="E86E0A"/>
                </a:solidFill>
                <a:ea typeface="ＭＳ Ｐゴシック" pitchFamily="34" charset="-128"/>
              </a:rPr>
              <a:t>rör</a:t>
            </a:r>
            <a:r>
              <a:rPr lang="de-DE" sz="2600" b="1" dirty="0" smtClean="0">
                <a:solidFill>
                  <a:srgbClr val="E86E0A"/>
                </a:solidFill>
                <a:ea typeface="ＭＳ Ｐゴシック" pitchFamily="34" charset="-128"/>
              </a:rPr>
              <a:t> </a:t>
            </a:r>
            <a:r>
              <a:rPr lang="de-DE" sz="2600" b="1" dirty="0" err="1" smtClean="0">
                <a:solidFill>
                  <a:srgbClr val="E86E0A"/>
                </a:solidFill>
                <a:ea typeface="ＭＳ Ｐゴシック" pitchFamily="34" charset="-128"/>
              </a:rPr>
              <a:t>dig</a:t>
            </a:r>
            <a:r>
              <a:rPr lang="de-DE" sz="2600" b="1" dirty="0" smtClean="0">
                <a:solidFill>
                  <a:srgbClr val="E86E0A"/>
                </a:solidFill>
                <a:ea typeface="ＭＳ Ｐゴシック" pitchFamily="34" charset="-128"/>
              </a:rPr>
              <a:t>, </a:t>
            </a:r>
            <a:r>
              <a:rPr lang="de-DE" sz="2600" b="1" dirty="0" err="1" smtClean="0">
                <a:solidFill>
                  <a:srgbClr val="E86E0A"/>
                </a:solidFill>
                <a:ea typeface="ＭＳ Ｐゴシック" pitchFamily="34" charset="-128"/>
              </a:rPr>
              <a:t>delta</a:t>
            </a:r>
            <a:r>
              <a:rPr lang="de-DE" sz="2600" b="1" dirty="0" smtClean="0">
                <a:solidFill>
                  <a:srgbClr val="E86E0A"/>
                </a:solidFill>
                <a:ea typeface="ＭＳ Ｐゴシック" pitchFamily="34" charset="-128"/>
              </a:rPr>
              <a:t> i </a:t>
            </a:r>
            <a:r>
              <a:rPr lang="de-DE" sz="2600" b="1" dirty="0" err="1" smtClean="0">
                <a:solidFill>
                  <a:srgbClr val="E86E0A"/>
                </a:solidFill>
                <a:ea typeface="ＭＳ Ｐゴシック" pitchFamily="34" charset="-128"/>
              </a:rPr>
              <a:t>debatten</a:t>
            </a:r>
            <a:r>
              <a:rPr lang="de-DE" sz="2600" b="1" dirty="0" smtClean="0">
                <a:solidFill>
                  <a:srgbClr val="E86E0A"/>
                </a:solidFill>
                <a:ea typeface="ＭＳ Ｐゴシック" pitchFamily="34" charset="-128"/>
              </a:rPr>
              <a:t> och säg </a:t>
            </a:r>
            <a:r>
              <a:rPr lang="de-DE" sz="2600" b="1" dirty="0" err="1" smtClean="0">
                <a:solidFill>
                  <a:srgbClr val="E86E0A"/>
                </a:solidFill>
                <a:ea typeface="ＭＳ Ｐゴシック" pitchFamily="34" charset="-128"/>
              </a:rPr>
              <a:t>vad</a:t>
            </a:r>
            <a:r>
              <a:rPr lang="de-DE" sz="2600" b="1" dirty="0" smtClean="0">
                <a:solidFill>
                  <a:srgbClr val="E86E0A"/>
                </a:solidFill>
                <a:ea typeface="ＭＳ Ｐゴシック" pitchFamily="34" charset="-128"/>
              </a:rPr>
              <a:t> du </a:t>
            </a:r>
            <a:r>
              <a:rPr lang="de-DE" sz="2600" b="1" dirty="0" err="1" smtClean="0">
                <a:solidFill>
                  <a:srgbClr val="E86E0A"/>
                </a:solidFill>
                <a:ea typeface="ＭＳ Ｐゴシック" pitchFamily="34" charset="-128"/>
              </a:rPr>
              <a:t>tycker</a:t>
            </a:r>
            <a:r>
              <a:rPr lang="de-DE" sz="2600" b="1" dirty="0" smtClean="0">
                <a:solidFill>
                  <a:srgbClr val="E86E0A"/>
                </a:solidFill>
                <a:ea typeface="ＭＳ Ｐゴシック" pitchFamily="34" charset="-128"/>
              </a:rPr>
              <a:t> </a:t>
            </a:r>
            <a:r>
              <a:rPr lang="de-DE" sz="2600" b="1" dirty="0" err="1" smtClean="0">
                <a:solidFill>
                  <a:srgbClr val="E86E0A"/>
                </a:solidFill>
                <a:ea typeface="ＭＳ Ｐゴシック" pitchFamily="34" charset="-128"/>
              </a:rPr>
              <a:t>om</a:t>
            </a:r>
            <a:r>
              <a:rPr lang="de-DE" sz="2600" b="1" dirty="0" smtClean="0">
                <a:solidFill>
                  <a:srgbClr val="E86E0A"/>
                </a:solidFill>
                <a:ea typeface="ＭＳ Ｐゴシック" pitchFamily="34" charset="-128"/>
              </a:rPr>
              <a:t> Europas </a:t>
            </a:r>
            <a:r>
              <a:rPr lang="de-DE" sz="2600" b="1" dirty="0" err="1" smtClean="0">
                <a:solidFill>
                  <a:srgbClr val="E86E0A"/>
                </a:solidFill>
                <a:ea typeface="ＭＳ Ｐゴシック" pitchFamily="34" charset="-128"/>
              </a:rPr>
              <a:t>framtid</a:t>
            </a:r>
            <a:r>
              <a:rPr lang="de-DE" sz="2600" b="1" dirty="0" smtClean="0">
                <a:solidFill>
                  <a:srgbClr val="E86E0A"/>
                </a:solidFill>
                <a:ea typeface="ＭＳ Ｐゴシック" pitchFamily="34" charset="-128"/>
              </a:rPr>
              <a:t>.</a:t>
            </a:r>
          </a:p>
        </p:txBody>
      </p:sp>
      <p:sp>
        <p:nvSpPr>
          <p:cNvPr id="55299" name="Slide Number Placeholder 5"/>
          <p:cNvSpPr>
            <a:spLocks noGrp="1"/>
          </p:cNvSpPr>
          <p:nvPr>
            <p:ph type="sldNum" sz="quarter" idx="10"/>
          </p:nvPr>
        </p:nvSpPr>
        <p:spPr bwMode="auto">
          <a:noFill/>
          <a:ln>
            <a:miter lim="800000"/>
            <a:headEnd/>
            <a:tailEnd/>
          </a:ln>
        </p:spPr>
        <p:txBody>
          <a:bodyPr/>
          <a:lstStyle/>
          <a:p>
            <a:fld id="{FB1C02F2-474E-456B-88E0-4D6CEB023BEB}" type="slidenum">
              <a:rPr lang="en-GB"/>
              <a:pPr/>
              <a:t>15</a:t>
            </a:fld>
            <a:endParaRPr lang="en-GB"/>
          </a:p>
        </p:txBody>
      </p:sp>
      <p:pic>
        <p:nvPicPr>
          <p:cNvPr id="1026" name="Picture 2" descr="C:\Users\Nelis\Desktop\Aga Final\Latest Final\SV\15.png"/>
          <p:cNvPicPr>
            <a:picLocks noChangeAspect="1" noChangeArrowheads="1"/>
          </p:cNvPicPr>
          <p:nvPr/>
        </p:nvPicPr>
        <p:blipFill>
          <a:blip r:embed="rId2" cstate="print"/>
          <a:srcRect/>
          <a:stretch>
            <a:fillRect/>
          </a:stretch>
        </p:blipFill>
        <p:spPr bwMode="auto">
          <a:xfrm>
            <a:off x="1907704" y="2060848"/>
            <a:ext cx="5328592" cy="415824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125538"/>
            <a:ext cx="8229600" cy="4391025"/>
          </a:xfrm>
        </p:spPr>
        <p:txBody>
          <a:bodyPr/>
          <a:lstStyle/>
          <a:p>
            <a:pPr algn="ctr" eaLnBrk="1" hangingPunct="1">
              <a:defRPr/>
            </a:pPr>
            <a:r>
              <a:rPr lang="en-US" sz="6000" b="1" dirty="0" err="1" smtClean="0">
                <a:solidFill>
                  <a:srgbClr val="E86E0A"/>
                </a:solidFill>
                <a:effectLst>
                  <a:outerShdw blurRad="38100" dist="38100" dir="2700000" algn="tl">
                    <a:srgbClr val="000000">
                      <a:alpha val="43137"/>
                    </a:srgbClr>
                  </a:outerShdw>
                </a:effectLst>
                <a:ea typeface="+mj-ea"/>
              </a:rPr>
              <a:t>Kommunikationsverktyg</a:t>
            </a:r>
            <a:endParaRPr lang="en-GB" sz="6000" b="1" dirty="0" smtClean="0">
              <a:solidFill>
                <a:srgbClr val="E86E0A"/>
              </a:solidFill>
              <a:effectLst>
                <a:outerShdw blurRad="38100" dist="38100" dir="2700000" algn="tl">
                  <a:srgbClr val="000000">
                    <a:alpha val="43137"/>
                  </a:srgbClr>
                </a:outerShdw>
              </a:effectLst>
              <a:ea typeface="+mj-ea"/>
            </a:endParaRPr>
          </a:p>
        </p:txBody>
      </p:sp>
      <p:sp>
        <p:nvSpPr>
          <p:cNvPr id="56322" name="Slide Number Placeholder 4"/>
          <p:cNvSpPr>
            <a:spLocks noGrp="1"/>
          </p:cNvSpPr>
          <p:nvPr>
            <p:ph type="sldNum" sz="quarter" idx="10"/>
          </p:nvPr>
        </p:nvSpPr>
        <p:spPr bwMode="auto">
          <a:noFill/>
          <a:ln>
            <a:miter lim="800000"/>
            <a:headEnd/>
            <a:tailEnd/>
          </a:ln>
        </p:spPr>
        <p:txBody>
          <a:bodyPr/>
          <a:lstStyle/>
          <a:p>
            <a:fld id="{969CA551-DC33-463F-A5EB-54FE9384AAF5}" type="slidenum">
              <a:rPr lang="en-GB"/>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25538"/>
            <a:ext cx="8229600" cy="4391025"/>
          </a:xfrm>
        </p:spPr>
        <p:txBody>
          <a:bodyPr rtlCol="0">
            <a:noAutofit/>
          </a:bodyPr>
          <a:lstStyle/>
          <a:p>
            <a:pPr algn="ctr" eaLnBrk="1" fontAlgn="auto" hangingPunct="1">
              <a:lnSpc>
                <a:spcPct val="150000"/>
              </a:lnSpc>
              <a:spcAft>
                <a:spcPts val="0"/>
              </a:spcAft>
              <a:defRPr/>
            </a:pPr>
            <a:r>
              <a:rPr lang="en-IE" sz="6000" b="1" dirty="0" smtClean="0">
                <a:solidFill>
                  <a:srgbClr val="E86E0A"/>
                </a:solidFill>
                <a:effectLst>
                  <a:outerShdw blurRad="38100" dist="38100" dir="2700000" algn="tl">
                    <a:srgbClr val="C0C0C0"/>
                  </a:outerShdw>
                </a:effectLst>
                <a:ea typeface="+mj-ea"/>
              </a:rPr>
              <a:t>1. PR &amp; </a:t>
            </a:r>
            <a:r>
              <a:rPr lang="en-IE" sz="6000" b="1" dirty="0" err="1" smtClean="0">
                <a:solidFill>
                  <a:srgbClr val="E86E0A"/>
                </a:solidFill>
                <a:effectLst>
                  <a:outerShdw blurRad="38100" dist="38100" dir="2700000" algn="tl">
                    <a:srgbClr val="C0C0C0"/>
                  </a:outerShdw>
                </a:effectLst>
                <a:ea typeface="+mj-ea"/>
              </a:rPr>
              <a:t>Mediarelationer</a:t>
            </a:r>
            <a:endParaRPr lang="en-GB" sz="6000" b="1" dirty="0">
              <a:solidFill>
                <a:srgbClr val="E86E0A"/>
              </a:solidFill>
              <a:ea typeface="+mj-ea"/>
            </a:endParaRPr>
          </a:p>
        </p:txBody>
      </p:sp>
      <p:sp>
        <p:nvSpPr>
          <p:cNvPr id="57346" name="Slide Number Placeholder 4"/>
          <p:cNvSpPr>
            <a:spLocks noGrp="1"/>
          </p:cNvSpPr>
          <p:nvPr>
            <p:ph type="sldNum" sz="quarter" idx="10"/>
          </p:nvPr>
        </p:nvSpPr>
        <p:spPr bwMode="auto">
          <a:noFill/>
          <a:ln>
            <a:miter lim="800000"/>
            <a:headEnd/>
            <a:tailEnd/>
          </a:ln>
        </p:spPr>
        <p:txBody>
          <a:bodyPr/>
          <a:lstStyle/>
          <a:p>
            <a:fld id="{ABDCFC66-AD61-4F15-AB55-5A98DA7A7D67}" type="slidenum">
              <a:rPr lang="en-GB"/>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1268413"/>
            <a:ext cx="8229600" cy="504825"/>
          </a:xfrm>
        </p:spPr>
        <p:txBody>
          <a:bodyPr/>
          <a:lstStyle/>
          <a:p>
            <a:pPr eaLnBrk="1" hangingPunct="1"/>
            <a:r>
              <a:rPr lang="en-GB" sz="2900" b="1" dirty="0" err="1" smtClean="0">
                <a:solidFill>
                  <a:srgbClr val="E86E0A"/>
                </a:solidFill>
                <a:ea typeface="ＭＳ Ｐゴシック" pitchFamily="34" charset="-128"/>
              </a:rPr>
              <a:t>Åsiktskampanj</a:t>
            </a:r>
            <a:r>
              <a:rPr lang="en-GB" sz="2900" b="1" dirty="0" smtClean="0">
                <a:solidFill>
                  <a:srgbClr val="E86E0A"/>
                </a:solidFill>
                <a:ea typeface="ＭＳ Ｐゴシック" pitchFamily="34" charset="-128"/>
              </a:rPr>
              <a:t> </a:t>
            </a:r>
            <a:endParaRPr lang="en-US" sz="2900" b="1" dirty="0" smtClean="0">
              <a:solidFill>
                <a:srgbClr val="E86E0A"/>
              </a:solidFill>
              <a:ea typeface="ＭＳ Ｐゴシック" pitchFamily="34" charset="-128"/>
            </a:endParaRPr>
          </a:p>
        </p:txBody>
      </p:sp>
      <p:sp>
        <p:nvSpPr>
          <p:cNvPr id="58370" name="Content Placeholder 2"/>
          <p:cNvSpPr>
            <a:spLocks noGrp="1"/>
          </p:cNvSpPr>
          <p:nvPr>
            <p:ph idx="1"/>
          </p:nvPr>
        </p:nvSpPr>
        <p:spPr>
          <a:xfrm>
            <a:off x="684213" y="2205038"/>
            <a:ext cx="7940675" cy="3744912"/>
          </a:xfrm>
        </p:spPr>
        <p:txBody>
          <a:bodyPr/>
          <a:lstStyle/>
          <a:p>
            <a:pPr marL="457200" indent="-457200" eaLnBrk="1" hangingPunct="1"/>
            <a:r>
              <a:rPr lang="en-GB" sz="2600" smtClean="0">
                <a:ea typeface="ＭＳ Ｐゴシック" pitchFamily="34" charset="-128"/>
              </a:rPr>
              <a:t>Årets ambassadörer</a:t>
            </a:r>
          </a:p>
          <a:p>
            <a:pPr marL="457200" indent="-457200" eaLnBrk="1" hangingPunct="1"/>
            <a:endParaRPr lang="en-GB" sz="2600" smtClean="0">
              <a:ea typeface="ＭＳ Ｐゴシック" pitchFamily="34" charset="-128"/>
            </a:endParaRPr>
          </a:p>
          <a:p>
            <a:pPr marL="457200" indent="-457200" eaLnBrk="1" hangingPunct="1"/>
            <a:r>
              <a:rPr lang="en-GB" sz="2600" smtClean="0">
                <a:ea typeface="ＭＳ Ｐゴシック" pitchFamily="34" charset="-128"/>
              </a:rPr>
              <a:t>Årets ansikten</a:t>
            </a:r>
          </a:p>
          <a:p>
            <a:pPr marL="457200" indent="-457200" eaLnBrk="1" hangingPunct="1"/>
            <a:endParaRPr lang="en-GB" sz="2600" smtClean="0">
              <a:ea typeface="ＭＳ Ｐゴシック" pitchFamily="34" charset="-128"/>
            </a:endParaRPr>
          </a:p>
          <a:p>
            <a:pPr marL="457200" indent="-457200" eaLnBrk="1" hangingPunct="1"/>
            <a:r>
              <a:rPr lang="en-GB" sz="2600" smtClean="0">
                <a:ea typeface="ＭＳ Ｐゴシック" pitchFamily="34" charset="-128"/>
              </a:rPr>
              <a:t>Talespersoner</a:t>
            </a:r>
            <a:endParaRPr lang="en-US" sz="2600" smtClean="0">
              <a:ea typeface="ＭＳ Ｐゴシック" pitchFamily="34" charset="-128"/>
            </a:endParaRPr>
          </a:p>
        </p:txBody>
      </p:sp>
      <p:sp>
        <p:nvSpPr>
          <p:cNvPr id="58371" name="Slide Number Placeholder 7"/>
          <p:cNvSpPr>
            <a:spLocks noGrp="1"/>
          </p:cNvSpPr>
          <p:nvPr>
            <p:ph type="sldNum" sz="quarter" idx="10"/>
          </p:nvPr>
        </p:nvSpPr>
        <p:spPr bwMode="auto">
          <a:xfrm>
            <a:off x="6516688" y="6308725"/>
            <a:ext cx="2133600" cy="365125"/>
          </a:xfrm>
          <a:noFill/>
          <a:ln>
            <a:miter lim="800000"/>
            <a:headEnd/>
            <a:tailEnd/>
          </a:ln>
        </p:spPr>
        <p:txBody>
          <a:bodyPr/>
          <a:lstStyle/>
          <a:p>
            <a:fld id="{A81E8AA5-83BE-43EC-9851-46BB8CE67B0E}" type="slidenum">
              <a:rPr lang="en-GB"/>
              <a:pPr/>
              <a:t>18</a:t>
            </a:fld>
            <a:endParaRPr lang="en-GB"/>
          </a:p>
        </p:txBody>
      </p:sp>
      <p:pic>
        <p:nvPicPr>
          <p:cNvPr id="6" name="Picture 5" descr="shutterstock_9730608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2420887"/>
            <a:ext cx="3312368" cy="220824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395288" y="1125538"/>
            <a:ext cx="8229600" cy="501650"/>
          </a:xfrm>
        </p:spPr>
        <p:txBody>
          <a:bodyPr anchor="t"/>
          <a:lstStyle/>
          <a:p>
            <a:pPr eaLnBrk="1" hangingPunct="1"/>
            <a:r>
              <a:rPr lang="en-GB" sz="2600" b="1" dirty="0" err="1" smtClean="0">
                <a:solidFill>
                  <a:srgbClr val="E86E0A"/>
                </a:solidFill>
                <a:ea typeface="ＭＳ Ｐゴシック" pitchFamily="34" charset="-128"/>
              </a:rPr>
              <a:t>Årets</a:t>
            </a:r>
            <a:r>
              <a:rPr lang="en-GB" sz="2600" b="1" dirty="0" smtClean="0">
                <a:solidFill>
                  <a:srgbClr val="E86E0A"/>
                </a:solidFill>
                <a:ea typeface="ＭＳ Ｐゴシック" pitchFamily="34" charset="-128"/>
              </a:rPr>
              <a:t> </a:t>
            </a:r>
            <a:r>
              <a:rPr lang="en-GB" sz="2600" b="1" dirty="0" err="1" smtClean="0">
                <a:solidFill>
                  <a:srgbClr val="E86E0A"/>
                </a:solidFill>
                <a:ea typeface="ＭＳ Ｐゴシック" pitchFamily="34" charset="-128"/>
              </a:rPr>
              <a:t>ambassadörer</a:t>
            </a:r>
            <a:r>
              <a:rPr lang="en-GB" sz="2600" b="1" dirty="0" smtClean="0">
                <a:solidFill>
                  <a:srgbClr val="E86E0A"/>
                </a:solidFill>
                <a:ea typeface="ＭＳ Ｐゴシック" pitchFamily="34" charset="-128"/>
              </a:rPr>
              <a:t> </a:t>
            </a:r>
          </a:p>
        </p:txBody>
      </p:sp>
      <p:sp>
        <p:nvSpPr>
          <p:cNvPr id="59394" name="Slide Number Placeholder 5"/>
          <p:cNvSpPr>
            <a:spLocks noGrp="1"/>
          </p:cNvSpPr>
          <p:nvPr>
            <p:ph type="sldNum" sz="quarter" idx="10"/>
          </p:nvPr>
        </p:nvSpPr>
        <p:spPr bwMode="auto">
          <a:noFill/>
          <a:ln>
            <a:miter lim="800000"/>
            <a:headEnd/>
            <a:tailEnd/>
          </a:ln>
        </p:spPr>
        <p:txBody>
          <a:bodyPr/>
          <a:lstStyle/>
          <a:p>
            <a:fld id="{C3C92AB7-729C-4F4E-99F6-9A15C5AC7305}" type="slidenum">
              <a:rPr lang="en-US"/>
              <a:pPr/>
              <a:t>19</a:t>
            </a:fld>
            <a:endParaRPr lang="en-US"/>
          </a:p>
        </p:txBody>
      </p:sp>
      <p:sp>
        <p:nvSpPr>
          <p:cNvPr id="59395" name="Rectangle 3"/>
          <p:cNvSpPr txBox="1">
            <a:spLocks noChangeArrowheads="1"/>
          </p:cNvSpPr>
          <p:nvPr/>
        </p:nvSpPr>
        <p:spPr bwMode="auto">
          <a:xfrm>
            <a:off x="684213" y="1844675"/>
            <a:ext cx="5410200" cy="1152525"/>
          </a:xfrm>
          <a:prstGeom prst="rect">
            <a:avLst/>
          </a:prstGeom>
          <a:noFill/>
          <a:ln w="9525">
            <a:noFill/>
            <a:miter lim="800000"/>
            <a:headEnd/>
            <a:tailEnd/>
          </a:ln>
        </p:spPr>
        <p:txBody>
          <a:bodyPr/>
          <a:lstStyle/>
          <a:p>
            <a:pPr marL="342900" indent="-342900" eaLnBrk="1" hangingPunct="1">
              <a:lnSpc>
                <a:spcPct val="120000"/>
              </a:lnSpc>
              <a:spcBef>
                <a:spcPct val="20000"/>
              </a:spcBef>
              <a:buFontTx/>
              <a:buChar char="•"/>
            </a:pPr>
            <a:r>
              <a:rPr lang="en-US">
                <a:latin typeface="Calibri" pitchFamily="34" charset="0"/>
              </a:rPr>
              <a:t>Kändisar &amp; offentliga personligheter på pan-europeisk och nationell nivå </a:t>
            </a:r>
          </a:p>
          <a:p>
            <a:pPr marL="342900" indent="-342900" eaLnBrk="1" hangingPunct="1">
              <a:lnSpc>
                <a:spcPct val="120000"/>
              </a:lnSpc>
              <a:spcBef>
                <a:spcPct val="20000"/>
              </a:spcBef>
              <a:buFontTx/>
              <a:buChar char="•"/>
            </a:pPr>
            <a:r>
              <a:rPr lang="en-US">
                <a:latin typeface="Calibri" pitchFamily="34" charset="0"/>
              </a:rPr>
              <a:t>Visa hur de kan utöva sina EU-rättigheter</a:t>
            </a:r>
          </a:p>
        </p:txBody>
      </p:sp>
      <p:sp>
        <p:nvSpPr>
          <p:cNvPr id="59396" name="Content Placeholder 2"/>
          <p:cNvSpPr>
            <a:spLocks noGrp="1"/>
          </p:cNvSpPr>
          <p:nvPr>
            <p:ph idx="1"/>
          </p:nvPr>
        </p:nvSpPr>
        <p:spPr>
          <a:xfrm>
            <a:off x="755650" y="3789363"/>
            <a:ext cx="5830888" cy="1655762"/>
          </a:xfrm>
        </p:spPr>
        <p:txBody>
          <a:bodyPr/>
          <a:lstStyle/>
          <a:p>
            <a:pPr>
              <a:lnSpc>
                <a:spcPct val="120000"/>
              </a:lnSpc>
            </a:pPr>
            <a:r>
              <a:rPr lang="en-US" sz="1800" smtClean="0">
                <a:ea typeface="ＭＳ Ｐゴシック" pitchFamily="34" charset="-128"/>
              </a:rPr>
              <a:t>Göra reklam för kampanjen till media </a:t>
            </a:r>
          </a:p>
          <a:p>
            <a:pPr>
              <a:lnSpc>
                <a:spcPct val="120000"/>
              </a:lnSpc>
              <a:buFont typeface="Arial" pitchFamily="34" charset="0"/>
              <a:buNone/>
            </a:pPr>
            <a:r>
              <a:rPr lang="en-US" sz="1800" smtClean="0">
                <a:ea typeface="ＭＳ Ｐゴシック" pitchFamily="34" charset="-128"/>
              </a:rPr>
              <a:t>	(pressmeddelanden, intervjuer i media etc.)</a:t>
            </a:r>
          </a:p>
          <a:p>
            <a:pPr>
              <a:lnSpc>
                <a:spcPct val="120000"/>
              </a:lnSpc>
            </a:pPr>
            <a:r>
              <a:rPr lang="en-US" sz="1800" smtClean="0">
                <a:ea typeface="ＭＳ Ｐゴシック" pitchFamily="34" charset="-128"/>
              </a:rPr>
              <a:t>Opinionsbildning i sociala media </a:t>
            </a:r>
          </a:p>
          <a:p>
            <a:pPr>
              <a:lnSpc>
                <a:spcPct val="120000"/>
              </a:lnSpc>
            </a:pPr>
            <a:r>
              <a:rPr lang="en-US" sz="1800" smtClean="0">
                <a:ea typeface="ＭＳ Ｐゴシック" pitchFamily="34" charset="-128"/>
              </a:rPr>
              <a:t>Delta i evenemang (nationellt, EU)</a:t>
            </a:r>
          </a:p>
        </p:txBody>
      </p:sp>
      <p:pic>
        <p:nvPicPr>
          <p:cNvPr id="16" name="Picture 15" descr="T Zabell -fb.jpg"/>
          <p:cNvPicPr>
            <a:picLocks noChangeAspect="1"/>
          </p:cNvPicPr>
          <p:nvPr/>
        </p:nvPicPr>
        <p:blipFill>
          <a:blip r:embed="rId3" cstate="print"/>
          <a:stretch>
            <a:fillRect/>
          </a:stretch>
        </p:blipFill>
        <p:spPr>
          <a:xfrm>
            <a:off x="5292725" y="3284538"/>
            <a:ext cx="3743325" cy="2808287"/>
          </a:xfrm>
          <a:prstGeom prst="rect">
            <a:avLst/>
          </a:prstGeom>
          <a:ln>
            <a:solidFill>
              <a:schemeClr val="accent1">
                <a:shade val="50000"/>
              </a:schemeClr>
            </a:solidFill>
          </a:ln>
        </p:spPr>
      </p:pic>
      <p:pic>
        <p:nvPicPr>
          <p:cNvPr id="17" name="Picture 16" descr="THERESA-ZABELL.jpg"/>
          <p:cNvPicPr>
            <a:picLocks noChangeAspect="1"/>
          </p:cNvPicPr>
          <p:nvPr/>
        </p:nvPicPr>
        <p:blipFill>
          <a:blip r:embed="rId4" cstate="print"/>
          <a:stretch>
            <a:fillRect/>
          </a:stretch>
        </p:blipFill>
        <p:spPr>
          <a:xfrm>
            <a:off x="6443663" y="1412875"/>
            <a:ext cx="1309687" cy="1428750"/>
          </a:xfrm>
          <a:prstGeom prst="rect">
            <a:avLst/>
          </a:prstGeom>
          <a:ln>
            <a:solidFill>
              <a:schemeClr val="accent1">
                <a:shade val="50000"/>
              </a:schemeClr>
            </a:solidFill>
          </a:ln>
        </p:spPr>
      </p:pic>
      <p:sp>
        <p:nvSpPr>
          <p:cNvPr id="18" name="TextBox 17"/>
          <p:cNvSpPr txBox="1"/>
          <p:nvPr/>
        </p:nvSpPr>
        <p:spPr>
          <a:xfrm>
            <a:off x="6299200" y="2852738"/>
            <a:ext cx="1511300" cy="461962"/>
          </a:xfrm>
          <a:prstGeom prst="rect">
            <a:avLst/>
          </a:prstGeom>
          <a:noFill/>
          <a:ln>
            <a:solidFill>
              <a:schemeClr val="accent1">
                <a:shade val="50000"/>
              </a:schemeClr>
            </a:solidFill>
          </a:ln>
        </p:spPr>
        <p:txBody>
          <a:bodyPr>
            <a:spAutoFit/>
          </a:bodyPr>
          <a:lstStyle/>
          <a:p>
            <a:pPr algn="ctr" eaLnBrk="1" hangingPunct="1">
              <a:defRPr/>
            </a:pPr>
            <a:r>
              <a:rPr lang="en-US" sz="1200" dirty="0">
                <a:solidFill>
                  <a:srgbClr val="00529B"/>
                </a:solidFill>
                <a:latin typeface="+mj-lt"/>
                <a:ea typeface="+mn-ea"/>
              </a:rPr>
              <a:t>Theresa Zabell, </a:t>
            </a:r>
            <a:r>
              <a:rPr lang="en-US" sz="1200" dirty="0" err="1">
                <a:solidFill>
                  <a:srgbClr val="00529B"/>
                </a:solidFill>
                <a:latin typeface="+mj-lt"/>
                <a:ea typeface="+mn-ea"/>
              </a:rPr>
              <a:t>Spanien</a:t>
            </a:r>
            <a:endParaRPr lang="en-US" sz="1200" dirty="0">
              <a:solidFill>
                <a:srgbClr val="00529B"/>
              </a:solidFill>
              <a:latin typeface="+mj-lt"/>
              <a:ea typeface="+mn-ea"/>
            </a:endParaRPr>
          </a:p>
        </p:txBody>
      </p:sp>
      <p:sp>
        <p:nvSpPr>
          <p:cNvPr id="10" name="Rectangle 2"/>
          <p:cNvSpPr txBox="1">
            <a:spLocks noChangeArrowheads="1"/>
          </p:cNvSpPr>
          <p:nvPr/>
        </p:nvSpPr>
        <p:spPr bwMode="auto">
          <a:xfrm>
            <a:off x="468313" y="3284538"/>
            <a:ext cx="8229600" cy="501650"/>
          </a:xfrm>
          <a:prstGeom prst="rect">
            <a:avLst/>
          </a:prstGeom>
          <a:noFill/>
          <a:ln w="9525">
            <a:noFill/>
            <a:miter lim="800000"/>
            <a:headEnd/>
            <a:tailEnd/>
          </a:ln>
        </p:spPr>
        <p:txBody>
          <a:bodyPr>
            <a:normAutofit fontScale="97500"/>
          </a:bodyPr>
          <a:lstStyle/>
          <a:p>
            <a:pPr eaLnBrk="1" hangingPunct="1">
              <a:defRPr/>
            </a:pPr>
            <a:r>
              <a:rPr lang="en-GB" sz="2000" b="1" dirty="0" err="1">
                <a:latin typeface="+mj-lt"/>
                <a:ea typeface="+mj-ea"/>
                <a:cs typeface="+mj-cs"/>
              </a:rPr>
              <a:t>Deras</a:t>
            </a:r>
            <a:r>
              <a:rPr lang="en-GB" sz="2000" b="1" dirty="0">
                <a:latin typeface="+mj-lt"/>
                <a:ea typeface="+mj-ea"/>
                <a:cs typeface="+mj-cs"/>
              </a:rPr>
              <a:t> roll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87400" y="1574800"/>
            <a:ext cx="7705725" cy="4733925"/>
            <a:chOff x="1751257" y="1090090"/>
            <a:chExt cx="6680567" cy="5040787"/>
          </a:xfrm>
        </p:grpSpPr>
        <p:sp>
          <p:nvSpPr>
            <p:cNvPr id="6" name="Freeform 5"/>
            <p:cNvSpPr/>
            <p:nvPr/>
          </p:nvSpPr>
          <p:spPr>
            <a:xfrm>
              <a:off x="1884759" y="1583688"/>
              <a:ext cx="2753979" cy="2200907"/>
            </a:xfrm>
            <a:prstGeom prst="wedgeRoundRectCallou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83600" tIns="183600" rIns="183600" bIns="183600" anchor="ctr"/>
            <a:lstStyle/>
            <a:p>
              <a:pPr algn="ctr" defTabSz="889000" eaLnBrk="1" hangingPunct="1">
                <a:lnSpc>
                  <a:spcPct val="90000"/>
                </a:lnSpc>
                <a:spcAft>
                  <a:spcPct val="35000"/>
                </a:spcAft>
              </a:pPr>
              <a:r>
                <a:rPr lang="pt-PT" sz="2000" b="1">
                  <a:solidFill>
                    <a:srgbClr val="FFFFFF"/>
                  </a:solidFill>
                  <a:latin typeface="Candara" pitchFamily="34" charset="0"/>
                  <a:ea typeface="ＭＳ Ｐゴシック" pitchFamily="34" charset="-128"/>
                </a:rPr>
                <a:t>63%</a:t>
              </a:r>
            </a:p>
            <a:p>
              <a:pPr algn="ctr" defTabSz="889000" eaLnBrk="1" hangingPunct="1">
                <a:lnSpc>
                  <a:spcPct val="90000"/>
                </a:lnSpc>
                <a:spcAft>
                  <a:spcPct val="35000"/>
                </a:spcAft>
              </a:pPr>
              <a:r>
                <a:rPr lang="en-US" sz="2000" b="1">
                  <a:solidFill>
                    <a:srgbClr val="FFFFFF"/>
                  </a:solidFill>
                  <a:latin typeface="Candara" pitchFamily="34" charset="0"/>
                  <a:ea typeface="ＭＳ Ｐゴシック" pitchFamily="34" charset="-128"/>
                </a:rPr>
                <a:t>av EU-medborgarna känner att de är </a:t>
              </a:r>
              <a:r>
                <a:rPr lang="ja-JP" altLang="en-US" sz="2000" b="1">
                  <a:solidFill>
                    <a:srgbClr val="FFFFFF"/>
                  </a:solidFill>
                  <a:latin typeface="Candara" pitchFamily="34" charset="0"/>
                </a:rPr>
                <a:t>“</a:t>
              </a:r>
              <a:r>
                <a:rPr lang="en-US" altLang="ja-JP" sz="2000" b="1">
                  <a:solidFill>
                    <a:srgbClr val="FFFFFF"/>
                  </a:solidFill>
                  <a:latin typeface="Candara" pitchFamily="34" charset="0"/>
                </a:rPr>
                <a:t>medborgare i den europeiska unionen</a:t>
              </a:r>
              <a:r>
                <a:rPr lang="ja-JP" altLang="en-US" sz="2000" b="1">
                  <a:solidFill>
                    <a:srgbClr val="FFFFFF"/>
                  </a:solidFill>
                  <a:latin typeface="Candara" pitchFamily="34" charset="0"/>
                </a:rPr>
                <a:t>”</a:t>
              </a:r>
              <a:endParaRPr lang="pt-PT" sz="2000">
                <a:solidFill>
                  <a:srgbClr val="FFFFFF"/>
                </a:solidFill>
                <a:latin typeface="Candara" pitchFamily="34" charset="0"/>
                <a:ea typeface="ＭＳ Ｐゴシック" pitchFamily="34" charset="-128"/>
              </a:endParaRPr>
            </a:p>
          </p:txBody>
        </p:sp>
        <p:sp>
          <p:nvSpPr>
            <p:cNvPr id="7" name="Freeform 6"/>
            <p:cNvSpPr/>
            <p:nvPr/>
          </p:nvSpPr>
          <p:spPr>
            <a:xfrm>
              <a:off x="3089022" y="2420439"/>
              <a:ext cx="3710509" cy="3710438"/>
            </a:xfrm>
            <a:prstGeom prst="wedgeRoundRectCallout">
              <a:avLst/>
            </a:pr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8" name="Freeform 7"/>
            <p:cNvSpPr/>
            <p:nvPr/>
          </p:nvSpPr>
          <p:spPr>
            <a:xfrm>
              <a:off x="5483786" y="1532976"/>
              <a:ext cx="2632865" cy="2200907"/>
            </a:xfrm>
            <a:prstGeom prst="wedgeRoundRectCallout">
              <a:avLst/>
            </a:prstGeom>
            <a:solidFill>
              <a:srgbClr val="FFC00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183600" tIns="183600" rIns="183600" bIns="183600" anchor="ctr"/>
            <a:lstStyle/>
            <a:p>
              <a:pPr algn="ctr" defTabSz="889000" eaLnBrk="1" hangingPunct="1">
                <a:lnSpc>
                  <a:spcPct val="90000"/>
                </a:lnSpc>
                <a:spcAft>
                  <a:spcPct val="35000"/>
                </a:spcAft>
              </a:pPr>
              <a:r>
                <a:rPr lang="pt-PT" sz="2000" b="1">
                  <a:solidFill>
                    <a:schemeClr val="bg1"/>
                  </a:solidFill>
                  <a:latin typeface="Candara" pitchFamily="34" charset="0"/>
                  <a:ea typeface="ＭＳ Ｐゴシック" pitchFamily="34" charset="-128"/>
                </a:rPr>
                <a:t>45%</a:t>
              </a:r>
            </a:p>
            <a:p>
              <a:pPr algn="ctr" defTabSz="889000" eaLnBrk="1" hangingPunct="1">
                <a:lnSpc>
                  <a:spcPct val="90000"/>
                </a:lnSpc>
                <a:spcAft>
                  <a:spcPct val="35000"/>
                </a:spcAft>
              </a:pPr>
              <a:r>
                <a:rPr lang="en-US" sz="2000" b="1">
                  <a:solidFill>
                    <a:schemeClr val="bg1"/>
                  </a:solidFill>
                  <a:latin typeface="Candara" pitchFamily="34" charset="0"/>
                  <a:ea typeface="ＭＳ Ｐゴシック" pitchFamily="34" charset="-128"/>
                </a:rPr>
                <a:t>anser sig vara välinformerade om sina rättigheter som medborgare i den europeiska unionen.</a:t>
              </a:r>
            </a:p>
          </p:txBody>
        </p:sp>
        <p:sp>
          <p:nvSpPr>
            <p:cNvPr id="9" name="Freeform 8"/>
            <p:cNvSpPr/>
            <p:nvPr/>
          </p:nvSpPr>
          <p:spPr>
            <a:xfrm>
              <a:off x="1751257" y="1384220"/>
              <a:ext cx="3710509" cy="3710439"/>
            </a:xfrm>
            <a:prstGeom prst="wedgeRoundRectCallout">
              <a:avLst/>
            </a:prstGeom>
            <a:noFill/>
            <a:ln>
              <a:solidFill>
                <a:srgbClr val="EFCE57"/>
              </a:solidFill>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10" name="Freeform 9"/>
            <p:cNvSpPr/>
            <p:nvPr/>
          </p:nvSpPr>
          <p:spPr>
            <a:xfrm>
              <a:off x="3277576" y="4004348"/>
              <a:ext cx="2777376" cy="1981154"/>
            </a:xfrm>
            <a:prstGeom prst="wedgeRoundRectCallout">
              <a:avLst/>
            </a:prstGeom>
            <a:solidFill>
              <a:schemeClr val="accent1">
                <a:lumMod val="75000"/>
              </a:schemeClr>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172933" tIns="172933" rIns="172933" bIns="172933" anchor="ctr"/>
            <a:lstStyle/>
            <a:p>
              <a:pPr algn="ctr" defTabSz="889000" eaLnBrk="1" hangingPunct="1">
                <a:lnSpc>
                  <a:spcPct val="90000"/>
                </a:lnSpc>
                <a:spcAft>
                  <a:spcPct val="35000"/>
                </a:spcAft>
              </a:pPr>
              <a:r>
                <a:rPr lang="en-US" sz="2000" b="1">
                  <a:solidFill>
                    <a:schemeClr val="bg1"/>
                  </a:solidFill>
                  <a:latin typeface="Candara" pitchFamily="34" charset="0"/>
                  <a:ea typeface="ＭＳ Ｐゴシック" pitchFamily="34" charset="-128"/>
                </a:rPr>
                <a:t>62%</a:t>
              </a:r>
            </a:p>
            <a:p>
              <a:pPr algn="ctr" defTabSz="889000" eaLnBrk="1" hangingPunct="1">
                <a:lnSpc>
                  <a:spcPct val="90000"/>
                </a:lnSpc>
                <a:spcAft>
                  <a:spcPct val="35000"/>
                </a:spcAft>
              </a:pPr>
              <a:r>
                <a:rPr lang="en-US" sz="2000" b="1">
                  <a:solidFill>
                    <a:schemeClr val="bg1"/>
                  </a:solidFill>
                  <a:latin typeface="Candara" pitchFamily="34" charset="0"/>
                  <a:ea typeface="ＭＳ Ｐゴシック" pitchFamily="34" charset="-128"/>
                </a:rPr>
                <a:t>skulle vilja veta mer om sina rättigheter</a:t>
              </a:r>
            </a:p>
          </p:txBody>
        </p:sp>
        <p:sp>
          <p:nvSpPr>
            <p:cNvPr id="11" name="Freeform 10"/>
            <p:cNvSpPr/>
            <p:nvPr/>
          </p:nvSpPr>
          <p:spPr>
            <a:xfrm>
              <a:off x="4836925" y="1090090"/>
              <a:ext cx="3594899" cy="3326717"/>
            </a:xfrm>
            <a:prstGeom prst="wedgeRoundRectCallout">
              <a:avLst/>
            </a:prstGeom>
            <a:noFill/>
            <a:ln>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grpSp>
      <p:sp>
        <p:nvSpPr>
          <p:cNvPr id="34818" name="TextBox 1"/>
          <p:cNvSpPr txBox="1">
            <a:spLocks noChangeArrowheads="1"/>
          </p:cNvSpPr>
          <p:nvPr/>
        </p:nvSpPr>
        <p:spPr bwMode="auto">
          <a:xfrm>
            <a:off x="6011863" y="6308725"/>
            <a:ext cx="2808287" cy="307975"/>
          </a:xfrm>
          <a:prstGeom prst="rect">
            <a:avLst/>
          </a:prstGeom>
          <a:solidFill>
            <a:schemeClr val="bg1"/>
          </a:solidFill>
          <a:ln w="9525">
            <a:solidFill>
              <a:srgbClr val="00529B">
                <a:alpha val="81960"/>
              </a:srgbClr>
            </a:solidFill>
            <a:miter lim="800000"/>
            <a:headEnd/>
            <a:tailEnd/>
          </a:ln>
        </p:spPr>
        <p:txBody>
          <a:bodyPr>
            <a:spAutoFit/>
          </a:bodyPr>
          <a:lstStyle/>
          <a:p>
            <a:pPr algn="ctr" eaLnBrk="1" hangingPunct="1"/>
            <a:r>
              <a:rPr lang="fr-BE" sz="1400" b="1">
                <a:solidFill>
                  <a:srgbClr val="00529B"/>
                </a:solidFill>
                <a:latin typeface="Candara" pitchFamily="34" charset="0"/>
                <a:cs typeface="Arial" pitchFamily="34" charset="0"/>
              </a:rPr>
              <a:t>Standard Eurobarometer 78, 2012</a:t>
            </a:r>
            <a:endParaRPr lang="en-GB" sz="1400" b="1">
              <a:solidFill>
                <a:srgbClr val="00529B"/>
              </a:solidFill>
              <a:latin typeface="Candara" pitchFamily="34" charset="0"/>
              <a:cs typeface="Arial" pitchFamily="34" charset="0"/>
            </a:endParaRPr>
          </a:p>
        </p:txBody>
      </p:sp>
      <p:sp>
        <p:nvSpPr>
          <p:cNvPr id="34819" name="Rectangle 11"/>
          <p:cNvSpPr>
            <a:spLocks noChangeArrowheads="1"/>
          </p:cNvSpPr>
          <p:nvPr/>
        </p:nvSpPr>
        <p:spPr bwMode="auto">
          <a:xfrm>
            <a:off x="179388" y="1052513"/>
            <a:ext cx="8280400" cy="641350"/>
          </a:xfrm>
          <a:prstGeom prst="rect">
            <a:avLst/>
          </a:prstGeom>
          <a:noFill/>
          <a:ln w="9525">
            <a:noFill/>
            <a:miter lim="800000"/>
            <a:headEnd/>
            <a:tailEnd/>
          </a:ln>
        </p:spPr>
        <p:txBody>
          <a:bodyPr>
            <a:spAutoFit/>
          </a:bodyPr>
          <a:lstStyle/>
          <a:p>
            <a:pPr eaLnBrk="1" hangingPunct="1">
              <a:spcBef>
                <a:spcPts val="600"/>
              </a:spcBef>
            </a:pPr>
            <a:r>
              <a:rPr lang="en-US" sz="3600" b="1">
                <a:solidFill>
                  <a:srgbClr val="E86E0A"/>
                </a:solidFill>
                <a:latin typeface="Calibri" pitchFamily="34" charset="0"/>
              </a:rPr>
              <a:t>Varför ett Europaår för medborgarna? </a:t>
            </a:r>
            <a:endParaRPr lang="en-GB" sz="3600" b="1">
              <a:solidFill>
                <a:srgbClr val="E86E0A"/>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txBox="1">
            <a:spLocks noChangeArrowheads="1"/>
          </p:cNvSpPr>
          <p:nvPr/>
        </p:nvSpPr>
        <p:spPr bwMode="auto">
          <a:xfrm>
            <a:off x="468313" y="981075"/>
            <a:ext cx="8229600" cy="504825"/>
          </a:xfrm>
          <a:prstGeom prst="rect">
            <a:avLst/>
          </a:prstGeom>
          <a:noFill/>
          <a:ln w="9525">
            <a:noFill/>
            <a:miter lim="800000"/>
            <a:headEnd/>
            <a:tailEnd/>
          </a:ln>
        </p:spPr>
        <p:txBody>
          <a:bodyPr/>
          <a:lstStyle/>
          <a:p>
            <a:pPr eaLnBrk="1" hangingPunct="1"/>
            <a:r>
              <a:rPr lang="en-GB" sz="2900" b="1" dirty="0" err="1">
                <a:solidFill>
                  <a:srgbClr val="E86E0A"/>
                </a:solidFill>
                <a:latin typeface="Calibri" pitchFamily="34" charset="0"/>
              </a:rPr>
              <a:t>Årets</a:t>
            </a:r>
            <a:r>
              <a:rPr lang="en-GB" sz="2900" b="1" dirty="0">
                <a:solidFill>
                  <a:srgbClr val="E86E0A"/>
                </a:solidFill>
                <a:latin typeface="Calibri" pitchFamily="34" charset="0"/>
              </a:rPr>
              <a:t> </a:t>
            </a:r>
            <a:r>
              <a:rPr lang="en-GB" sz="2900" b="1" dirty="0" err="1">
                <a:solidFill>
                  <a:srgbClr val="E86E0A"/>
                </a:solidFill>
                <a:latin typeface="Calibri" pitchFamily="34" charset="0"/>
              </a:rPr>
              <a:t>ansikten</a:t>
            </a:r>
            <a:endParaRPr lang="en-GB" sz="2900" b="1" dirty="0">
              <a:solidFill>
                <a:srgbClr val="E86E0A"/>
              </a:solidFill>
              <a:latin typeface="Calibri" pitchFamily="34" charset="0"/>
            </a:endParaRPr>
          </a:p>
        </p:txBody>
      </p:sp>
      <p:sp>
        <p:nvSpPr>
          <p:cNvPr id="61442" name="Rectangle 3"/>
          <p:cNvSpPr txBox="1">
            <a:spLocks noChangeArrowheads="1"/>
          </p:cNvSpPr>
          <p:nvPr/>
        </p:nvSpPr>
        <p:spPr bwMode="auto">
          <a:xfrm>
            <a:off x="539750" y="1557338"/>
            <a:ext cx="5338763" cy="2016125"/>
          </a:xfrm>
          <a:prstGeom prst="rect">
            <a:avLst/>
          </a:prstGeom>
          <a:noFill/>
          <a:ln w="9525">
            <a:noFill/>
            <a:miter lim="800000"/>
            <a:headEnd/>
            <a:tailEnd/>
          </a:ln>
        </p:spPr>
        <p:txBody>
          <a:bodyPr/>
          <a:lstStyle/>
          <a:p>
            <a:pPr marL="342900" indent="-342900" eaLnBrk="1" hangingPunct="1">
              <a:lnSpc>
                <a:spcPct val="120000"/>
              </a:lnSpc>
              <a:spcBef>
                <a:spcPct val="20000"/>
              </a:spcBef>
              <a:buFont typeface="Arial" pitchFamily="34" charset="0"/>
              <a:buChar char="•"/>
            </a:pPr>
            <a:r>
              <a:rPr lang="en-US">
                <a:latin typeface="Calibri" pitchFamily="34" charset="0"/>
              </a:rPr>
              <a:t>Medborgare som har intressanta berättelser att förmedla angående EYC 2013-målen, t. ex.:</a:t>
            </a:r>
          </a:p>
          <a:p>
            <a:pPr marL="742950" lvl="1" indent="-285750" eaLnBrk="1" hangingPunct="1">
              <a:lnSpc>
                <a:spcPct val="120000"/>
              </a:lnSpc>
              <a:spcBef>
                <a:spcPct val="20000"/>
              </a:spcBef>
              <a:buFont typeface="Arial" pitchFamily="34" charset="0"/>
              <a:buChar char="–"/>
            </a:pPr>
            <a:r>
              <a:rPr lang="ja-JP" altLang="en-US">
                <a:latin typeface="Calibri" pitchFamily="34" charset="0"/>
              </a:rPr>
              <a:t>‘</a:t>
            </a:r>
            <a:r>
              <a:rPr lang="en-US" altLang="ja-JP">
                <a:latin typeface="Calibri" pitchFamily="34" charset="0"/>
              </a:rPr>
              <a:t>EU Firsts</a:t>
            </a:r>
            <a:r>
              <a:rPr lang="ja-JP" altLang="en-US">
                <a:latin typeface="Calibri" pitchFamily="34" charset="0"/>
              </a:rPr>
              <a:t>’</a:t>
            </a:r>
            <a:r>
              <a:rPr lang="en-US" altLang="ja-JP">
                <a:latin typeface="Calibri" pitchFamily="34" charset="0"/>
              </a:rPr>
              <a:t> t.ex. de första ERASMUS-studenterna</a:t>
            </a:r>
          </a:p>
          <a:p>
            <a:pPr marL="742950" lvl="1" indent="-285750" eaLnBrk="1" hangingPunct="1">
              <a:lnSpc>
                <a:spcPct val="120000"/>
              </a:lnSpc>
              <a:spcBef>
                <a:spcPct val="20000"/>
              </a:spcBef>
              <a:buFont typeface="Arial" pitchFamily="34" charset="0"/>
              <a:buChar char="–"/>
            </a:pPr>
            <a:r>
              <a:rPr lang="en-US">
                <a:latin typeface="Calibri" pitchFamily="34" charset="0"/>
              </a:rPr>
              <a:t>Människor som framgångsrikt utövat sina rättigheter. </a:t>
            </a:r>
          </a:p>
        </p:txBody>
      </p:sp>
      <p:sp>
        <p:nvSpPr>
          <p:cNvPr id="61443" name="Slide Number Placeholder 5"/>
          <p:cNvSpPr>
            <a:spLocks noGrp="1"/>
          </p:cNvSpPr>
          <p:nvPr>
            <p:ph type="sldNum" sz="quarter" idx="10"/>
          </p:nvPr>
        </p:nvSpPr>
        <p:spPr bwMode="auto">
          <a:noFill/>
          <a:ln>
            <a:miter lim="800000"/>
            <a:headEnd/>
            <a:tailEnd/>
          </a:ln>
        </p:spPr>
        <p:txBody>
          <a:bodyPr/>
          <a:lstStyle/>
          <a:p>
            <a:fld id="{31DA5C4D-BC83-4DDE-9C50-C30AA70551AE}" type="slidenum">
              <a:rPr lang="en-US"/>
              <a:pPr/>
              <a:t>20</a:t>
            </a:fld>
            <a:endParaRPr lang="en-US"/>
          </a:p>
        </p:txBody>
      </p:sp>
      <p:sp>
        <p:nvSpPr>
          <p:cNvPr id="7" name="TextBox 6"/>
          <p:cNvSpPr txBox="1"/>
          <p:nvPr/>
        </p:nvSpPr>
        <p:spPr>
          <a:xfrm>
            <a:off x="6300788" y="2852738"/>
            <a:ext cx="2016125" cy="277812"/>
          </a:xfrm>
          <a:prstGeom prst="rect">
            <a:avLst/>
          </a:prstGeom>
          <a:noFill/>
          <a:ln>
            <a:solidFill>
              <a:schemeClr val="accent1">
                <a:shade val="50000"/>
              </a:schemeClr>
            </a:solidFill>
          </a:ln>
        </p:spPr>
        <p:txBody>
          <a:bodyPr>
            <a:spAutoFit/>
          </a:bodyPr>
          <a:lstStyle/>
          <a:p>
            <a:pPr algn="ctr" eaLnBrk="1" hangingPunct="1">
              <a:defRPr/>
            </a:pPr>
            <a:r>
              <a:rPr lang="en-US" sz="1200" dirty="0">
                <a:solidFill>
                  <a:srgbClr val="00529B"/>
                </a:solidFill>
                <a:latin typeface="+mj-lt"/>
                <a:ea typeface="+mn-ea"/>
              </a:rPr>
              <a:t>ERASMUS-student</a:t>
            </a:r>
          </a:p>
        </p:txBody>
      </p:sp>
      <p:pic>
        <p:nvPicPr>
          <p:cNvPr id="8" name="Picture 7" descr="erasmus.jpg"/>
          <p:cNvPicPr>
            <a:picLocks noChangeAspect="1"/>
          </p:cNvPicPr>
          <p:nvPr/>
        </p:nvPicPr>
        <p:blipFill>
          <a:blip r:embed="rId2" cstate="print"/>
          <a:stretch>
            <a:fillRect/>
          </a:stretch>
        </p:blipFill>
        <p:spPr>
          <a:xfrm>
            <a:off x="6300788" y="1700213"/>
            <a:ext cx="2016125" cy="1181100"/>
          </a:xfrm>
          <a:prstGeom prst="rect">
            <a:avLst/>
          </a:prstGeom>
          <a:ln>
            <a:solidFill>
              <a:schemeClr val="accent1">
                <a:shade val="50000"/>
              </a:schemeClr>
            </a:solidFill>
          </a:ln>
        </p:spPr>
      </p:pic>
      <p:sp>
        <p:nvSpPr>
          <p:cNvPr id="11" name="Rectangle 2"/>
          <p:cNvSpPr txBox="1">
            <a:spLocks noChangeArrowheads="1"/>
          </p:cNvSpPr>
          <p:nvPr/>
        </p:nvSpPr>
        <p:spPr bwMode="auto">
          <a:xfrm>
            <a:off x="611188" y="3716338"/>
            <a:ext cx="8229600" cy="503237"/>
          </a:xfrm>
          <a:prstGeom prst="rect">
            <a:avLst/>
          </a:prstGeom>
          <a:noFill/>
          <a:ln w="9525">
            <a:noFill/>
            <a:miter lim="800000"/>
            <a:headEnd/>
            <a:tailEnd/>
          </a:ln>
        </p:spPr>
        <p:txBody>
          <a:bodyPr/>
          <a:lstStyle/>
          <a:p>
            <a:pPr eaLnBrk="1" fontAlgn="auto" hangingPunct="1">
              <a:spcAft>
                <a:spcPts val="0"/>
              </a:spcAft>
              <a:defRPr/>
            </a:pPr>
            <a:r>
              <a:rPr lang="en-GB" b="1" dirty="0" err="1">
                <a:latin typeface="+mj-lt"/>
                <a:ea typeface="+mj-ea"/>
                <a:cs typeface="+mj-cs"/>
              </a:rPr>
              <a:t>Deras</a:t>
            </a:r>
            <a:r>
              <a:rPr lang="en-GB" b="1" dirty="0">
                <a:latin typeface="+mj-lt"/>
                <a:ea typeface="+mj-ea"/>
                <a:cs typeface="+mj-cs"/>
              </a:rPr>
              <a:t> roll</a:t>
            </a:r>
          </a:p>
        </p:txBody>
      </p:sp>
      <p:sp>
        <p:nvSpPr>
          <p:cNvPr id="61447" name="Content Placeholder 2"/>
          <p:cNvSpPr>
            <a:spLocks noGrp="1"/>
          </p:cNvSpPr>
          <p:nvPr>
            <p:ph idx="1"/>
          </p:nvPr>
        </p:nvSpPr>
        <p:spPr>
          <a:xfrm>
            <a:off x="684213" y="4076700"/>
            <a:ext cx="5976937" cy="2232025"/>
          </a:xfrm>
        </p:spPr>
        <p:txBody>
          <a:bodyPr/>
          <a:lstStyle/>
          <a:p>
            <a:pPr>
              <a:lnSpc>
                <a:spcPct val="120000"/>
              </a:lnSpc>
            </a:pPr>
            <a:r>
              <a:rPr lang="en-US" sz="1800" smtClean="0">
                <a:ea typeface="ＭＳ Ｐゴシック" pitchFamily="34" charset="-128"/>
              </a:rPr>
              <a:t>Dela med sig av sina berättelser till media för att göra reklam för kampanjen (t.ex. mediaintervjuer, featurefilmer etc.)</a:t>
            </a:r>
          </a:p>
          <a:p>
            <a:pPr>
              <a:lnSpc>
                <a:spcPct val="120000"/>
              </a:lnSpc>
            </a:pPr>
            <a:r>
              <a:rPr lang="en-US" sz="1800" smtClean="0">
                <a:ea typeface="ＭＳ Ｐゴシック" pitchFamily="34" charset="-128"/>
              </a:rPr>
              <a:t>Närvara vid evenemang (nationellt, EU)</a:t>
            </a:r>
          </a:p>
          <a:p>
            <a:pPr>
              <a:lnSpc>
                <a:spcPct val="120000"/>
              </a:lnSpc>
            </a:pPr>
            <a:r>
              <a:rPr lang="en-US" sz="1800" smtClean="0">
                <a:ea typeface="ＭＳ Ｐゴシック" pitchFamily="34" charset="-128"/>
              </a:rPr>
              <a:t>Opinionsbildning i sociala media </a:t>
            </a:r>
          </a:p>
          <a:p>
            <a:pPr>
              <a:lnSpc>
                <a:spcPct val="120000"/>
              </a:lnSpc>
            </a:pPr>
            <a:r>
              <a:rPr lang="en-US" sz="1800" smtClean="0">
                <a:ea typeface="ＭＳ Ｐゴシック" pitchFamily="34" charset="-128"/>
              </a:rPr>
              <a:t>Bästa berättelserna publiceras på EYC2013-webbsidan etc. </a:t>
            </a:r>
          </a:p>
        </p:txBody>
      </p:sp>
      <p:pic>
        <p:nvPicPr>
          <p:cNvPr id="61448" name="Picture 9" descr="PS000000_(10x15)_1-1546-MMM-6484-20120808100658-1"/>
          <p:cNvPicPr>
            <a:picLocks noChangeAspect="1" noChangeArrowheads="1"/>
          </p:cNvPicPr>
          <p:nvPr/>
        </p:nvPicPr>
        <p:blipFill>
          <a:blip r:embed="rId3" cstate="print"/>
          <a:srcRect/>
          <a:stretch>
            <a:fillRect/>
          </a:stretch>
        </p:blipFill>
        <p:spPr bwMode="auto">
          <a:xfrm>
            <a:off x="7092950" y="3716338"/>
            <a:ext cx="1149350" cy="1728787"/>
          </a:xfrm>
          <a:prstGeom prst="rect">
            <a:avLst/>
          </a:prstGeom>
          <a:noFill/>
          <a:ln w="9525">
            <a:solidFill>
              <a:schemeClr val="accent1"/>
            </a:solidFill>
            <a:miter lim="800000"/>
            <a:headEnd/>
            <a:tailEnd/>
          </a:ln>
        </p:spPr>
      </p:pic>
      <p:sp>
        <p:nvSpPr>
          <p:cNvPr id="61449" name="TextBox 12"/>
          <p:cNvSpPr txBox="1">
            <a:spLocks noChangeArrowheads="1"/>
          </p:cNvSpPr>
          <p:nvPr/>
        </p:nvSpPr>
        <p:spPr bwMode="auto">
          <a:xfrm>
            <a:off x="6875463" y="5445125"/>
            <a:ext cx="1512887" cy="461963"/>
          </a:xfrm>
          <a:prstGeom prst="rect">
            <a:avLst/>
          </a:prstGeom>
          <a:noFill/>
          <a:ln w="9525">
            <a:solidFill>
              <a:schemeClr val="accent1"/>
            </a:solidFill>
            <a:miter lim="800000"/>
            <a:headEnd/>
            <a:tailEnd/>
          </a:ln>
        </p:spPr>
        <p:txBody>
          <a:bodyPr>
            <a:spAutoFit/>
          </a:bodyPr>
          <a:lstStyle/>
          <a:p>
            <a:pPr algn="ctr" eaLnBrk="1" hangingPunct="1"/>
            <a:r>
              <a:rPr lang="cs-CZ" sz="1200">
                <a:solidFill>
                  <a:srgbClr val="00529B"/>
                </a:solidFill>
                <a:latin typeface="Calibri" pitchFamily="34" charset="0"/>
              </a:rPr>
              <a:t>Markéta Čihařová</a:t>
            </a:r>
            <a:r>
              <a:rPr lang="en-US" sz="1200">
                <a:solidFill>
                  <a:srgbClr val="00529B"/>
                </a:solidFill>
                <a:latin typeface="Calibri" pitchFamily="34" charset="0"/>
              </a:rPr>
              <a:t>, </a:t>
            </a:r>
          </a:p>
          <a:p>
            <a:pPr algn="ctr" eaLnBrk="1" hangingPunct="1"/>
            <a:r>
              <a:rPr lang="en-US" sz="1200">
                <a:solidFill>
                  <a:srgbClr val="00529B"/>
                </a:solidFill>
                <a:latin typeface="Calibri" pitchFamily="34" charset="0"/>
              </a:rPr>
              <a:t>Tjeckien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8313" y="981075"/>
            <a:ext cx="8229600" cy="501650"/>
          </a:xfrm>
        </p:spPr>
        <p:txBody>
          <a:bodyPr rtlCol="0" anchor="t">
            <a:noAutofit/>
          </a:bodyPr>
          <a:lstStyle/>
          <a:p>
            <a:pPr eaLnBrk="1" fontAlgn="auto" hangingPunct="1">
              <a:spcAft>
                <a:spcPts val="0"/>
              </a:spcAft>
              <a:defRPr/>
            </a:pPr>
            <a:r>
              <a:rPr lang="en-GB" sz="2900" b="1" dirty="0" err="1" smtClean="0">
                <a:solidFill>
                  <a:srgbClr val="E86E0A"/>
                </a:solidFill>
                <a:ea typeface="+mj-ea"/>
              </a:rPr>
              <a:t>Talespersoner</a:t>
            </a:r>
            <a:r>
              <a:rPr lang="en-GB" sz="2900" b="1" dirty="0" smtClean="0">
                <a:solidFill>
                  <a:srgbClr val="E86E0A"/>
                </a:solidFill>
                <a:ea typeface="+mj-ea"/>
              </a:rPr>
              <a:t/>
            </a:r>
            <a:br>
              <a:rPr lang="en-GB" sz="2900" b="1" dirty="0" smtClean="0">
                <a:solidFill>
                  <a:srgbClr val="E86E0A"/>
                </a:solidFill>
                <a:ea typeface="+mj-ea"/>
              </a:rPr>
            </a:br>
            <a:r>
              <a:rPr lang="en-GB" sz="2900" b="1" dirty="0" smtClean="0">
                <a:ea typeface="+mj-ea"/>
              </a:rPr>
              <a:t/>
            </a:r>
            <a:br>
              <a:rPr lang="en-GB" sz="2900" b="1" dirty="0" smtClean="0">
                <a:ea typeface="+mj-ea"/>
              </a:rPr>
            </a:br>
            <a:endParaRPr lang="de-DE" sz="2900" b="1" dirty="0" smtClean="0">
              <a:ea typeface="+mj-ea"/>
            </a:endParaRPr>
          </a:p>
        </p:txBody>
      </p:sp>
      <p:sp>
        <p:nvSpPr>
          <p:cNvPr id="62466" name="Slide Number Placeholder 5"/>
          <p:cNvSpPr>
            <a:spLocks noGrp="1"/>
          </p:cNvSpPr>
          <p:nvPr>
            <p:ph type="sldNum" sz="quarter" idx="10"/>
          </p:nvPr>
        </p:nvSpPr>
        <p:spPr bwMode="auto">
          <a:noFill/>
          <a:ln>
            <a:miter lim="800000"/>
            <a:headEnd/>
            <a:tailEnd/>
          </a:ln>
        </p:spPr>
        <p:txBody>
          <a:bodyPr/>
          <a:lstStyle/>
          <a:p>
            <a:fld id="{966283CB-0492-4D42-B7BA-391E1AA81E7C}" type="slidenum">
              <a:rPr lang="en-US"/>
              <a:pPr/>
              <a:t>21</a:t>
            </a:fld>
            <a:endParaRPr lang="en-US"/>
          </a:p>
        </p:txBody>
      </p:sp>
      <p:sp>
        <p:nvSpPr>
          <p:cNvPr id="62467" name="Rectangle 3"/>
          <p:cNvSpPr txBox="1">
            <a:spLocks noChangeArrowheads="1"/>
          </p:cNvSpPr>
          <p:nvPr/>
        </p:nvSpPr>
        <p:spPr bwMode="auto">
          <a:xfrm>
            <a:off x="684213" y="1628775"/>
            <a:ext cx="5400675" cy="2592388"/>
          </a:xfrm>
          <a:prstGeom prst="rect">
            <a:avLst/>
          </a:prstGeom>
          <a:noFill/>
          <a:ln w="9525">
            <a:noFill/>
            <a:miter lim="800000"/>
            <a:headEnd/>
            <a:tailEnd/>
          </a:ln>
        </p:spPr>
        <p:txBody>
          <a:bodyPr/>
          <a:lstStyle/>
          <a:p>
            <a:pPr marL="342900" indent="-342900" algn="just" eaLnBrk="1" hangingPunct="1">
              <a:lnSpc>
                <a:spcPct val="120000"/>
              </a:lnSpc>
              <a:spcBef>
                <a:spcPct val="20000"/>
              </a:spcBef>
              <a:buFontTx/>
              <a:buChar char="•"/>
            </a:pPr>
            <a:r>
              <a:rPr lang="en-US">
                <a:latin typeface="Calibri" pitchFamily="34" charset="0"/>
              </a:rPr>
              <a:t>Nationalla experter </a:t>
            </a:r>
            <a:r>
              <a:rPr lang="sv-SE">
                <a:latin typeface="Calibri" pitchFamily="34" charset="0"/>
              </a:rPr>
              <a:t>för en bredd av rättigheterna </a:t>
            </a:r>
            <a:endParaRPr lang="en-US">
              <a:latin typeface="Calibri" pitchFamily="34" charset="0"/>
            </a:endParaRPr>
          </a:p>
          <a:p>
            <a:pPr marL="342900" indent="-342900" algn="just" eaLnBrk="1" hangingPunct="1">
              <a:lnSpc>
                <a:spcPct val="120000"/>
              </a:lnSpc>
              <a:spcBef>
                <a:spcPct val="20000"/>
              </a:spcBef>
              <a:buFontTx/>
              <a:buChar char="•"/>
            </a:pPr>
            <a:r>
              <a:rPr lang="en-US">
                <a:latin typeface="Calibri" pitchFamily="34" charset="0"/>
              </a:rPr>
              <a:t>Representanter från staten, civilsamhället och andra organisationer för uttala sig om Europaåret för medborgarna 2013</a:t>
            </a:r>
          </a:p>
          <a:p>
            <a:pPr marL="342900" indent="-342900" algn="just" eaLnBrk="1" hangingPunct="1">
              <a:lnSpc>
                <a:spcPct val="120000"/>
              </a:lnSpc>
              <a:spcBef>
                <a:spcPct val="20000"/>
              </a:spcBef>
              <a:buFontTx/>
              <a:buChar char="•"/>
            </a:pPr>
            <a:r>
              <a:rPr lang="en-US">
                <a:latin typeface="Calibri" pitchFamily="34" charset="0"/>
              </a:rPr>
              <a:t>Kampanjens representanter på nationell nivå: nationella kontaktplatser, Alliansen för Europaåret för medborgarna, europeiska kommissionens representanter etc. </a:t>
            </a:r>
          </a:p>
          <a:p>
            <a:pPr marL="342900" indent="-342900" eaLnBrk="1" hangingPunct="1">
              <a:spcBef>
                <a:spcPct val="20000"/>
              </a:spcBef>
            </a:pPr>
            <a:endParaRPr lang="en-US" sz="1600">
              <a:latin typeface="Calibri" pitchFamily="34" charset="0"/>
            </a:endParaRPr>
          </a:p>
          <a:p>
            <a:pPr marL="342900" indent="-342900" eaLnBrk="1" hangingPunct="1">
              <a:spcBef>
                <a:spcPct val="20000"/>
              </a:spcBef>
            </a:pPr>
            <a:endParaRPr lang="en-US">
              <a:latin typeface="Calibri" pitchFamily="34" charset="0"/>
            </a:endParaRPr>
          </a:p>
          <a:p>
            <a:pPr marL="742950" lvl="1" indent="-285750" eaLnBrk="1" hangingPunct="1">
              <a:lnSpc>
                <a:spcPct val="120000"/>
              </a:lnSpc>
              <a:spcBef>
                <a:spcPct val="20000"/>
              </a:spcBef>
              <a:buClr>
                <a:srgbClr val="FF6600"/>
              </a:buClr>
            </a:pPr>
            <a:endParaRPr lang="en-US">
              <a:latin typeface="Calibri" pitchFamily="34" charset="0"/>
            </a:endParaRPr>
          </a:p>
          <a:p>
            <a:pPr marL="342900" indent="-342900" eaLnBrk="1" hangingPunct="1">
              <a:lnSpc>
                <a:spcPct val="90000"/>
              </a:lnSpc>
              <a:spcBef>
                <a:spcPct val="20000"/>
              </a:spcBef>
              <a:buFont typeface="Arial" pitchFamily="34" charset="0"/>
              <a:buChar char="•"/>
            </a:pPr>
            <a:endParaRPr lang="de-DE">
              <a:latin typeface="Calibri" pitchFamily="34" charset="0"/>
            </a:endParaRPr>
          </a:p>
        </p:txBody>
      </p:sp>
      <p:sp>
        <p:nvSpPr>
          <p:cNvPr id="7" name="Rectangle 2"/>
          <p:cNvSpPr txBox="1">
            <a:spLocks noChangeArrowheads="1"/>
          </p:cNvSpPr>
          <p:nvPr/>
        </p:nvSpPr>
        <p:spPr bwMode="auto">
          <a:xfrm>
            <a:off x="539552" y="4437112"/>
            <a:ext cx="4248150" cy="503238"/>
          </a:xfrm>
          <a:prstGeom prst="rect">
            <a:avLst/>
          </a:prstGeom>
          <a:noFill/>
          <a:ln w="9525">
            <a:noFill/>
            <a:miter lim="800000"/>
            <a:headEnd/>
            <a:tailEnd/>
          </a:ln>
        </p:spPr>
        <p:txBody>
          <a:bodyPr/>
          <a:lstStyle/>
          <a:p>
            <a:pPr eaLnBrk="1" fontAlgn="auto" hangingPunct="1">
              <a:spcAft>
                <a:spcPts val="0"/>
              </a:spcAft>
              <a:defRPr/>
            </a:pPr>
            <a:r>
              <a:rPr lang="en-GB" sz="2000" b="1" dirty="0" err="1">
                <a:latin typeface="+mj-lt"/>
                <a:ea typeface="+mj-ea"/>
                <a:cs typeface="+mj-cs"/>
              </a:rPr>
              <a:t>Deras</a:t>
            </a:r>
            <a:r>
              <a:rPr lang="en-GB" sz="2000" b="1" dirty="0">
                <a:latin typeface="+mj-lt"/>
                <a:ea typeface="+mj-ea"/>
                <a:cs typeface="+mj-cs"/>
              </a:rPr>
              <a:t> roll</a:t>
            </a:r>
          </a:p>
        </p:txBody>
      </p:sp>
      <p:sp>
        <p:nvSpPr>
          <p:cNvPr id="62469" name="Content Placeholder 2"/>
          <p:cNvSpPr>
            <a:spLocks noGrp="1"/>
          </p:cNvSpPr>
          <p:nvPr>
            <p:ph idx="1"/>
          </p:nvPr>
        </p:nvSpPr>
        <p:spPr>
          <a:xfrm>
            <a:off x="755650" y="4868863"/>
            <a:ext cx="5832475" cy="1179512"/>
          </a:xfrm>
        </p:spPr>
        <p:txBody>
          <a:bodyPr/>
          <a:lstStyle/>
          <a:p>
            <a:pPr algn="just">
              <a:lnSpc>
                <a:spcPct val="120000"/>
              </a:lnSpc>
            </a:pPr>
            <a:r>
              <a:rPr lang="en-US" sz="1800" smtClean="0">
                <a:ea typeface="ＭＳ Ｐゴシック" pitchFamily="34" charset="-128"/>
              </a:rPr>
              <a:t>Talare/experter vid evenemang (nationellt, EU)</a:t>
            </a:r>
          </a:p>
          <a:p>
            <a:pPr algn="just">
              <a:lnSpc>
                <a:spcPct val="120000"/>
              </a:lnSpc>
            </a:pPr>
            <a:r>
              <a:rPr lang="en-US" sz="1800" smtClean="0">
                <a:ea typeface="ＭＳ Ｐゴシック" pitchFamily="34" charset="-128"/>
              </a:rPr>
              <a:t>Media intervjuer, uttalanden i pressmeddelanden</a:t>
            </a:r>
          </a:p>
          <a:p>
            <a:pPr algn="just">
              <a:lnSpc>
                <a:spcPct val="120000"/>
              </a:lnSpc>
            </a:pPr>
            <a:r>
              <a:rPr lang="en-US" sz="1800" smtClean="0">
                <a:ea typeface="ＭＳ Ｐゴシック" pitchFamily="34" charset="-128"/>
              </a:rPr>
              <a:t>Opinionsbildning i sociala media etc. </a:t>
            </a:r>
          </a:p>
        </p:txBody>
      </p:sp>
      <p:pic>
        <p:nvPicPr>
          <p:cNvPr id="62470" name="Picture 9" descr="Collage1.jpg"/>
          <p:cNvPicPr>
            <a:picLocks noChangeAspect="1"/>
          </p:cNvPicPr>
          <p:nvPr/>
        </p:nvPicPr>
        <p:blipFill>
          <a:blip r:embed="rId2" cstate="print"/>
          <a:srcRect/>
          <a:stretch>
            <a:fillRect/>
          </a:stretch>
        </p:blipFill>
        <p:spPr bwMode="auto">
          <a:xfrm>
            <a:off x="5940425" y="4221163"/>
            <a:ext cx="2836863" cy="1449387"/>
          </a:xfrm>
          <a:prstGeom prst="rect">
            <a:avLst/>
          </a:prstGeom>
          <a:noFill/>
          <a:ln w="9525">
            <a:noFill/>
            <a:miter lim="800000"/>
            <a:headEnd/>
            <a:tailEnd/>
          </a:ln>
        </p:spPr>
      </p:pic>
      <p:sp>
        <p:nvSpPr>
          <p:cNvPr id="10" name="TextBox 9"/>
          <p:cNvSpPr txBox="1"/>
          <p:nvPr/>
        </p:nvSpPr>
        <p:spPr>
          <a:xfrm>
            <a:off x="5940425" y="5661025"/>
            <a:ext cx="2808288" cy="830263"/>
          </a:xfrm>
          <a:prstGeom prst="rect">
            <a:avLst/>
          </a:prstGeom>
          <a:noFill/>
          <a:ln>
            <a:solidFill>
              <a:schemeClr val="accent1">
                <a:shade val="50000"/>
              </a:schemeClr>
            </a:solidFill>
          </a:ln>
        </p:spPr>
        <p:txBody>
          <a:bodyPr>
            <a:spAutoFit/>
          </a:bodyPr>
          <a:lstStyle/>
          <a:p>
            <a:pPr algn="ctr" eaLnBrk="1" hangingPunct="1"/>
            <a:r>
              <a:rPr lang="en-GB" sz="1200">
                <a:solidFill>
                  <a:srgbClr val="00529B"/>
                </a:solidFill>
                <a:latin typeface="Calibri" pitchFamily="34" charset="0"/>
              </a:rPr>
              <a:t>EU och Irländska representanter vid den officiella invigningen av Europaåret för medborgarna, </a:t>
            </a:r>
          </a:p>
          <a:p>
            <a:pPr algn="ctr" eaLnBrk="1" hangingPunct="1"/>
            <a:r>
              <a:rPr lang="en-GB" sz="1200">
                <a:solidFill>
                  <a:srgbClr val="00529B"/>
                </a:solidFill>
                <a:latin typeface="Calibri" pitchFamily="34" charset="0"/>
              </a:rPr>
              <a:t>Dublin,  januari 2013</a:t>
            </a:r>
            <a:endParaRPr lang="en-US" sz="1200">
              <a:solidFill>
                <a:srgbClr val="00529B"/>
              </a:solidFill>
              <a:latin typeface="Calibri" pitchFamily="34" charset="0"/>
            </a:endParaRPr>
          </a:p>
        </p:txBody>
      </p:sp>
      <p:pic>
        <p:nvPicPr>
          <p:cNvPr id="11" name="Picture 10" descr="shutterstock_5387847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412776"/>
            <a:ext cx="2088232" cy="1385927"/>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538"/>
            <a:ext cx="8229600" cy="4391025"/>
          </a:xfrm>
        </p:spPr>
        <p:txBody>
          <a:bodyPr rtlCol="0">
            <a:noAutofit/>
          </a:bodyPr>
          <a:lstStyle/>
          <a:p>
            <a:pPr algn="ctr" eaLnBrk="1" fontAlgn="auto" hangingPunct="1">
              <a:spcAft>
                <a:spcPts val="0"/>
              </a:spcAft>
              <a:defRPr/>
            </a:pPr>
            <a:r>
              <a:rPr lang="en-IE" sz="6000" b="1" dirty="0" smtClean="0">
                <a:solidFill>
                  <a:srgbClr val="E86E0A"/>
                </a:solidFill>
                <a:effectLst>
                  <a:outerShdw blurRad="38100" dist="38100" dir="2700000" algn="tl">
                    <a:srgbClr val="C0C0C0"/>
                  </a:outerShdw>
                </a:effectLst>
                <a:ea typeface="+mj-ea"/>
              </a:rPr>
              <a:t>2. </a:t>
            </a:r>
            <a:r>
              <a:rPr lang="en-IE" sz="6000" b="1" dirty="0" err="1" smtClean="0">
                <a:solidFill>
                  <a:srgbClr val="E86E0A"/>
                </a:solidFill>
                <a:effectLst>
                  <a:outerShdw blurRad="38100" dist="38100" dir="2700000" algn="tl">
                    <a:srgbClr val="C0C0C0"/>
                  </a:outerShdw>
                </a:effectLst>
                <a:ea typeface="+mj-ea"/>
              </a:rPr>
              <a:t>Evenemang</a:t>
            </a:r>
            <a:r>
              <a:rPr lang="en-IE" sz="6000" b="1" dirty="0" smtClean="0">
                <a:solidFill>
                  <a:srgbClr val="E86E0A"/>
                </a:solidFill>
                <a:effectLst>
                  <a:outerShdw blurRad="38100" dist="38100" dir="2700000" algn="tl">
                    <a:srgbClr val="C0C0C0"/>
                  </a:outerShdw>
                </a:effectLst>
                <a:ea typeface="+mj-ea"/>
              </a:rPr>
              <a:t> </a:t>
            </a:r>
            <a:endParaRPr lang="en-GB" sz="6000" b="1" dirty="0">
              <a:solidFill>
                <a:srgbClr val="E86E0A"/>
              </a:solidFill>
              <a:ea typeface="+mj-ea"/>
            </a:endParaRPr>
          </a:p>
        </p:txBody>
      </p:sp>
      <p:sp>
        <p:nvSpPr>
          <p:cNvPr id="63490" name="Slide Number Placeholder 2"/>
          <p:cNvSpPr>
            <a:spLocks noGrp="1"/>
          </p:cNvSpPr>
          <p:nvPr>
            <p:ph type="sldNum" sz="quarter" idx="10"/>
          </p:nvPr>
        </p:nvSpPr>
        <p:spPr bwMode="auto">
          <a:noFill/>
          <a:ln>
            <a:miter lim="800000"/>
            <a:headEnd/>
            <a:tailEnd/>
          </a:ln>
        </p:spPr>
        <p:txBody>
          <a:bodyPr/>
          <a:lstStyle/>
          <a:p>
            <a:fld id="{53C50A09-C9F3-46F6-BA7D-A33BE72B6EB5}" type="slidenum">
              <a:rPr lang="en-GB"/>
              <a:pPr/>
              <a:t>22</a:t>
            </a:fld>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8"/>
          <p:cNvPicPr>
            <a:picLocks noChangeAspect="1" noChangeArrowheads="1"/>
          </p:cNvPicPr>
          <p:nvPr/>
        </p:nvPicPr>
        <p:blipFill>
          <a:blip r:embed="rId3" cstate="print"/>
          <a:srcRect/>
          <a:stretch>
            <a:fillRect/>
          </a:stretch>
        </p:blipFill>
        <p:spPr bwMode="auto">
          <a:xfrm rot="560351">
            <a:off x="557213" y="4424363"/>
            <a:ext cx="1905000" cy="1266825"/>
          </a:xfrm>
          <a:prstGeom prst="rect">
            <a:avLst/>
          </a:prstGeom>
          <a:noFill/>
          <a:ln w="9525">
            <a:noFill/>
            <a:miter lim="800000"/>
            <a:headEnd/>
            <a:tailEnd/>
          </a:ln>
        </p:spPr>
      </p:pic>
      <p:pic>
        <p:nvPicPr>
          <p:cNvPr id="64514" name="Picture 9"/>
          <p:cNvPicPr>
            <a:picLocks noChangeAspect="1" noChangeArrowheads="1"/>
          </p:cNvPicPr>
          <p:nvPr/>
        </p:nvPicPr>
        <p:blipFill>
          <a:blip r:embed="rId4" cstate="print"/>
          <a:srcRect/>
          <a:stretch>
            <a:fillRect/>
          </a:stretch>
        </p:blipFill>
        <p:spPr bwMode="auto">
          <a:xfrm rot="-461106">
            <a:off x="1744663" y="3117850"/>
            <a:ext cx="1905000" cy="1314450"/>
          </a:xfrm>
          <a:prstGeom prst="rect">
            <a:avLst/>
          </a:prstGeom>
          <a:noFill/>
          <a:ln w="9525">
            <a:noFill/>
            <a:miter lim="800000"/>
            <a:headEnd/>
            <a:tailEnd/>
          </a:ln>
        </p:spPr>
      </p:pic>
      <p:pic>
        <p:nvPicPr>
          <p:cNvPr id="64515" name="Picture 6"/>
          <p:cNvPicPr>
            <a:picLocks noChangeAspect="1" noChangeArrowheads="1"/>
          </p:cNvPicPr>
          <p:nvPr/>
        </p:nvPicPr>
        <p:blipFill>
          <a:blip r:embed="rId5" cstate="print"/>
          <a:srcRect/>
          <a:stretch>
            <a:fillRect/>
          </a:stretch>
        </p:blipFill>
        <p:spPr bwMode="auto">
          <a:xfrm rot="1080424">
            <a:off x="6789738" y="4995863"/>
            <a:ext cx="1905000" cy="1238250"/>
          </a:xfrm>
          <a:prstGeom prst="rect">
            <a:avLst/>
          </a:prstGeom>
          <a:noFill/>
          <a:ln w="9525">
            <a:noFill/>
            <a:miter lim="800000"/>
            <a:headEnd/>
            <a:tailEnd/>
          </a:ln>
        </p:spPr>
      </p:pic>
      <p:pic>
        <p:nvPicPr>
          <p:cNvPr id="64516" name="Picture 5"/>
          <p:cNvPicPr>
            <a:picLocks noChangeAspect="1" noChangeArrowheads="1"/>
          </p:cNvPicPr>
          <p:nvPr/>
        </p:nvPicPr>
        <p:blipFill>
          <a:blip r:embed="rId6" cstate="print"/>
          <a:srcRect/>
          <a:stretch>
            <a:fillRect/>
          </a:stretch>
        </p:blipFill>
        <p:spPr bwMode="auto">
          <a:xfrm rot="-630795">
            <a:off x="3059113" y="3509963"/>
            <a:ext cx="1905000" cy="1323975"/>
          </a:xfrm>
          <a:prstGeom prst="rect">
            <a:avLst/>
          </a:prstGeom>
          <a:noFill/>
          <a:ln w="9525">
            <a:noFill/>
            <a:miter lim="800000"/>
            <a:headEnd/>
            <a:tailEnd/>
          </a:ln>
        </p:spPr>
      </p:pic>
      <p:pic>
        <p:nvPicPr>
          <p:cNvPr id="64517" name="Picture 3"/>
          <p:cNvPicPr>
            <a:picLocks noChangeAspect="1" noChangeArrowheads="1"/>
          </p:cNvPicPr>
          <p:nvPr/>
        </p:nvPicPr>
        <p:blipFill>
          <a:blip r:embed="rId7" cstate="print"/>
          <a:srcRect/>
          <a:stretch>
            <a:fillRect/>
          </a:stretch>
        </p:blipFill>
        <p:spPr bwMode="auto">
          <a:xfrm rot="-559040">
            <a:off x="5848350" y="4572000"/>
            <a:ext cx="1190625" cy="1789113"/>
          </a:xfrm>
          <a:prstGeom prst="rect">
            <a:avLst/>
          </a:prstGeom>
          <a:noFill/>
          <a:ln w="9525">
            <a:noFill/>
            <a:miter lim="800000"/>
            <a:headEnd/>
            <a:tailEnd/>
          </a:ln>
        </p:spPr>
      </p:pic>
      <p:sp>
        <p:nvSpPr>
          <p:cNvPr id="2" name="Title 1"/>
          <p:cNvSpPr>
            <a:spLocks noGrp="1"/>
          </p:cNvSpPr>
          <p:nvPr>
            <p:ph type="title"/>
          </p:nvPr>
        </p:nvSpPr>
        <p:spPr>
          <a:xfrm>
            <a:off x="457200" y="1125538"/>
            <a:ext cx="8229600" cy="2374900"/>
          </a:xfrm>
        </p:spPr>
        <p:txBody>
          <a:bodyPr>
            <a:noAutofit/>
          </a:bodyPr>
          <a:lstStyle/>
          <a:p>
            <a:pPr algn="ctr">
              <a:defRPr/>
            </a:pPr>
            <a:r>
              <a:rPr lang="en-IE" sz="6000" b="0" dirty="0" err="1" smtClean="0">
                <a:effectLst>
                  <a:outerShdw blurRad="38100" dist="38100" dir="2700000" algn="tl">
                    <a:srgbClr val="C0C0C0"/>
                  </a:outerShdw>
                </a:effectLst>
                <a:ea typeface="+mj-ea"/>
              </a:rPr>
              <a:t>Medborgardialoger</a:t>
            </a:r>
            <a:endParaRPr lang="en-GB" sz="6000" b="0" dirty="0">
              <a:ea typeface="+mj-ea"/>
            </a:endParaRPr>
          </a:p>
        </p:txBody>
      </p:sp>
      <p:pic>
        <p:nvPicPr>
          <p:cNvPr id="64519" name="Picture 11"/>
          <p:cNvPicPr>
            <a:picLocks noChangeAspect="1" noChangeArrowheads="1"/>
          </p:cNvPicPr>
          <p:nvPr/>
        </p:nvPicPr>
        <p:blipFill>
          <a:blip r:embed="rId8" cstate="print"/>
          <a:srcRect/>
          <a:stretch>
            <a:fillRect/>
          </a:stretch>
        </p:blipFill>
        <p:spPr bwMode="auto">
          <a:xfrm>
            <a:off x="6289675" y="3182938"/>
            <a:ext cx="2049463" cy="1611312"/>
          </a:xfrm>
          <a:prstGeom prst="rect">
            <a:avLst/>
          </a:prstGeom>
          <a:noFill/>
          <a:ln w="9525">
            <a:noFill/>
            <a:miter lim="800000"/>
            <a:headEnd/>
            <a:tailEnd/>
          </a:ln>
        </p:spPr>
      </p:pic>
      <p:pic>
        <p:nvPicPr>
          <p:cNvPr id="64520" name="Picture 4"/>
          <p:cNvPicPr>
            <a:picLocks noChangeAspect="1" noChangeArrowheads="1"/>
          </p:cNvPicPr>
          <p:nvPr/>
        </p:nvPicPr>
        <p:blipFill>
          <a:blip r:embed="rId9" cstate="print"/>
          <a:srcRect/>
          <a:stretch>
            <a:fillRect/>
          </a:stretch>
        </p:blipFill>
        <p:spPr bwMode="auto">
          <a:xfrm rot="952013">
            <a:off x="3913188" y="4687888"/>
            <a:ext cx="1905000" cy="1266825"/>
          </a:xfrm>
          <a:prstGeom prst="rect">
            <a:avLst/>
          </a:prstGeom>
          <a:noFill/>
          <a:ln w="9525">
            <a:noFill/>
            <a:miter lim="800000"/>
            <a:headEnd/>
            <a:tailEnd/>
          </a:ln>
        </p:spPr>
      </p:pic>
      <p:pic>
        <p:nvPicPr>
          <p:cNvPr id="64522" name="Picture 7"/>
          <p:cNvPicPr>
            <a:picLocks noChangeAspect="1" noChangeArrowheads="1"/>
          </p:cNvPicPr>
          <p:nvPr/>
        </p:nvPicPr>
        <p:blipFill>
          <a:blip r:embed="rId10" cstate="print"/>
          <a:srcRect/>
          <a:stretch>
            <a:fillRect/>
          </a:stretch>
        </p:blipFill>
        <p:spPr bwMode="auto">
          <a:xfrm rot="-310514">
            <a:off x="2124075" y="4652963"/>
            <a:ext cx="1905000" cy="1266825"/>
          </a:xfrm>
          <a:prstGeom prst="rect">
            <a:avLst/>
          </a:prstGeom>
          <a:noFill/>
          <a:ln w="9525">
            <a:noFill/>
            <a:miter lim="800000"/>
            <a:headEnd/>
            <a:tailEnd/>
          </a:ln>
        </p:spPr>
      </p:pic>
      <p:pic>
        <p:nvPicPr>
          <p:cNvPr id="7170" name="Picture 2"/>
          <p:cNvPicPr>
            <a:picLocks noChangeAspect="1" noChangeArrowheads="1"/>
          </p:cNvPicPr>
          <p:nvPr/>
        </p:nvPicPr>
        <p:blipFill>
          <a:blip r:embed="rId11" cstate="print"/>
          <a:srcRect/>
          <a:stretch>
            <a:fillRect/>
          </a:stretch>
        </p:blipFill>
        <p:spPr bwMode="auto">
          <a:xfrm>
            <a:off x="4644008" y="3407199"/>
            <a:ext cx="2016224" cy="131332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Content Placeholder 3"/>
          <p:cNvSpPr>
            <a:spLocks noGrp="1"/>
          </p:cNvSpPr>
          <p:nvPr>
            <p:ph idx="1"/>
          </p:nvPr>
        </p:nvSpPr>
        <p:spPr>
          <a:xfrm>
            <a:off x="468313" y="1916113"/>
            <a:ext cx="5399087" cy="3168650"/>
          </a:xfrm>
        </p:spPr>
        <p:txBody>
          <a:bodyPr/>
          <a:lstStyle/>
          <a:p>
            <a:pPr algn="just" eaLnBrk="1" hangingPunct="1">
              <a:spcBef>
                <a:spcPts val="600"/>
              </a:spcBef>
              <a:spcAft>
                <a:spcPts val="600"/>
              </a:spcAft>
            </a:pPr>
            <a:r>
              <a:rPr lang="en-US" sz="2000" smtClean="0">
                <a:ea typeface="ＭＳ Ｐゴシック" pitchFamily="34" charset="-128"/>
              </a:rPr>
              <a:t>Leda paneldiskussioner</a:t>
            </a:r>
          </a:p>
          <a:p>
            <a:pPr algn="just" eaLnBrk="1" hangingPunct="1">
              <a:spcBef>
                <a:spcPts val="600"/>
              </a:spcBef>
              <a:spcAft>
                <a:spcPts val="600"/>
              </a:spcAft>
            </a:pPr>
            <a:r>
              <a:rPr lang="en-US" sz="2000" smtClean="0">
                <a:ea typeface="ＭＳ Ｐゴシック" pitchFamily="34" charset="-128"/>
              </a:rPr>
              <a:t>Europeiska kommissionens vice ordförande, Viviane Reding, närvarande och/eller andra  kommissionärer</a:t>
            </a:r>
          </a:p>
          <a:p>
            <a:pPr algn="just" eaLnBrk="1" hangingPunct="1">
              <a:spcBef>
                <a:spcPts val="600"/>
              </a:spcBef>
              <a:spcAft>
                <a:spcPts val="600"/>
              </a:spcAft>
            </a:pPr>
            <a:r>
              <a:rPr lang="en-US" sz="2000" smtClean="0">
                <a:ea typeface="ＭＳ Ｐゴシック" pitchFamily="34" charset="-128"/>
              </a:rPr>
              <a:t>Europeiska politiker, opinionsbildare, lokala politiker och omkring 500 medborgare</a:t>
            </a:r>
          </a:p>
          <a:p>
            <a:pPr algn="just" eaLnBrk="1" hangingPunct="1">
              <a:spcBef>
                <a:spcPts val="600"/>
              </a:spcBef>
              <a:spcAft>
                <a:spcPts val="600"/>
              </a:spcAft>
            </a:pPr>
            <a:r>
              <a:rPr lang="en-US" sz="2000" smtClean="0">
                <a:ea typeface="ＭＳ Ｐゴシック" pitchFamily="34" charset="-128"/>
              </a:rPr>
              <a:t>Tillfälle att sätta sig in i och diskutera nationella och EU-frågor</a:t>
            </a:r>
          </a:p>
          <a:p>
            <a:pPr algn="just" eaLnBrk="1" hangingPunct="1">
              <a:spcBef>
                <a:spcPts val="600"/>
              </a:spcBef>
              <a:spcAft>
                <a:spcPts val="600"/>
              </a:spcAft>
            </a:pPr>
            <a:r>
              <a:rPr lang="en-US" sz="2000" smtClean="0">
                <a:ea typeface="ＭＳ Ｐゴシック" pitchFamily="34" charset="-128"/>
              </a:rPr>
              <a:t>Debatterna sänds online</a:t>
            </a:r>
          </a:p>
        </p:txBody>
      </p:sp>
      <p:sp>
        <p:nvSpPr>
          <p:cNvPr id="66562" name="Slide Number Placeholder 4"/>
          <p:cNvSpPr>
            <a:spLocks noGrp="1"/>
          </p:cNvSpPr>
          <p:nvPr>
            <p:ph type="sldNum" sz="quarter" idx="10"/>
          </p:nvPr>
        </p:nvSpPr>
        <p:spPr bwMode="auto">
          <a:noFill/>
          <a:ln>
            <a:miter lim="800000"/>
            <a:headEnd/>
            <a:tailEnd/>
          </a:ln>
        </p:spPr>
        <p:txBody>
          <a:bodyPr/>
          <a:lstStyle/>
          <a:p>
            <a:fld id="{CBCB25E5-4CD3-43DF-A22A-C6A0F6808824}" type="slidenum">
              <a:rPr lang="en-US"/>
              <a:pPr/>
              <a:t>24</a:t>
            </a:fld>
            <a:endParaRPr lang="en-US"/>
          </a:p>
        </p:txBody>
      </p:sp>
      <p:pic>
        <p:nvPicPr>
          <p:cNvPr id="66563" name="Picture 2" descr="Citizens' Dialogue in Coimbra "/>
          <p:cNvPicPr>
            <a:picLocks noChangeAspect="1" noChangeArrowheads="1"/>
          </p:cNvPicPr>
          <p:nvPr/>
        </p:nvPicPr>
        <p:blipFill>
          <a:blip r:embed="rId3" cstate="print"/>
          <a:srcRect/>
          <a:stretch>
            <a:fillRect/>
          </a:stretch>
        </p:blipFill>
        <p:spPr bwMode="auto">
          <a:xfrm>
            <a:off x="5940425" y="2133600"/>
            <a:ext cx="2884488" cy="2582863"/>
          </a:xfrm>
          <a:prstGeom prst="rect">
            <a:avLst/>
          </a:prstGeom>
          <a:noFill/>
          <a:ln w="9525">
            <a:solidFill>
              <a:srgbClr val="00529B"/>
            </a:solidFill>
            <a:miter lim="800000"/>
            <a:headEnd/>
            <a:tailEnd/>
          </a:ln>
        </p:spPr>
      </p:pic>
      <p:sp>
        <p:nvSpPr>
          <p:cNvPr id="55301" name="Title 6"/>
          <p:cNvSpPr>
            <a:spLocks noGrp="1"/>
          </p:cNvSpPr>
          <p:nvPr>
            <p:ph type="title"/>
          </p:nvPr>
        </p:nvSpPr>
        <p:spPr>
          <a:xfrm>
            <a:off x="457200" y="1125538"/>
            <a:ext cx="8229600" cy="503237"/>
          </a:xfrm>
        </p:spPr>
        <p:txBody>
          <a:bodyPr>
            <a:noAutofit/>
          </a:bodyPr>
          <a:lstStyle/>
          <a:p>
            <a:pPr eaLnBrk="1" hangingPunct="1">
              <a:defRPr/>
            </a:pPr>
            <a:r>
              <a:rPr lang="en-US" sz="2900" b="1" dirty="0" err="1" smtClean="0">
                <a:solidFill>
                  <a:srgbClr val="E86E0A"/>
                </a:solidFill>
                <a:ea typeface="+mj-ea"/>
              </a:rPr>
              <a:t>Medborgardialoger</a:t>
            </a:r>
            <a:endParaRPr lang="en-US" sz="2900" b="1" dirty="0" smtClean="0">
              <a:solidFill>
                <a:srgbClr val="E86E0A"/>
              </a:solidFill>
              <a:ea typeface="+mj-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elis\Desktop\Aga Final\Latest Final\SV\25 29.png"/>
          <p:cNvPicPr>
            <a:picLocks noChangeAspect="1" noChangeArrowheads="1"/>
          </p:cNvPicPr>
          <p:nvPr/>
        </p:nvPicPr>
        <p:blipFill>
          <a:blip r:embed="rId3" cstate="print"/>
          <a:srcRect/>
          <a:stretch>
            <a:fillRect/>
          </a:stretch>
        </p:blipFill>
        <p:spPr bwMode="auto">
          <a:xfrm>
            <a:off x="1350551" y="1114228"/>
            <a:ext cx="6442898" cy="5051076"/>
          </a:xfrm>
          <a:prstGeom prst="rect">
            <a:avLst/>
          </a:prstGeom>
          <a:noFill/>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944563"/>
            <a:ext cx="8229600" cy="539750"/>
          </a:xfrm>
        </p:spPr>
        <p:txBody>
          <a:bodyPr>
            <a:noAutofit/>
          </a:bodyPr>
          <a:lstStyle/>
          <a:p>
            <a:r>
              <a:rPr lang="en-GB" sz="3200" b="1" dirty="0" err="1" smtClean="0">
                <a:solidFill>
                  <a:srgbClr val="F79646"/>
                </a:solidFill>
                <a:effectLst>
                  <a:outerShdw blurRad="38100" dist="38100" dir="2700000" algn="tl">
                    <a:srgbClr val="C0C0C0"/>
                  </a:outerShdw>
                </a:effectLst>
                <a:ea typeface="ＭＳ Ｐゴシック" pitchFamily="34" charset="-128"/>
              </a:rPr>
              <a:t>Medborgardialoger</a:t>
            </a:r>
            <a:r>
              <a:rPr lang="en-GB" sz="3200" b="1" dirty="0" smtClean="0">
                <a:solidFill>
                  <a:srgbClr val="F79646"/>
                </a:solidFill>
                <a:effectLst>
                  <a:outerShdw blurRad="38100" dist="38100" dir="2700000" algn="tl">
                    <a:srgbClr val="C0C0C0"/>
                  </a:outerShdw>
                </a:effectLst>
                <a:ea typeface="ＭＳ Ｐゴシック" pitchFamily="34" charset="-128"/>
              </a:rPr>
              <a:t> – </a:t>
            </a:r>
            <a:r>
              <a:rPr lang="en-GB" sz="3200" b="1" dirty="0" err="1" smtClean="0">
                <a:solidFill>
                  <a:srgbClr val="F79646"/>
                </a:solidFill>
                <a:effectLst>
                  <a:outerShdw blurRad="38100" dist="38100" dir="2700000" algn="tl">
                    <a:srgbClr val="C0C0C0"/>
                  </a:outerShdw>
                </a:effectLst>
                <a:ea typeface="ＭＳ Ｐゴシック" pitchFamily="34" charset="-128"/>
              </a:rPr>
              <a:t>över</a:t>
            </a:r>
            <a:r>
              <a:rPr lang="en-GB" sz="3200" b="1" dirty="0" smtClean="0">
                <a:solidFill>
                  <a:srgbClr val="F79646"/>
                </a:solidFill>
                <a:effectLst>
                  <a:outerShdw blurRad="38100" dist="38100" dir="2700000" algn="tl">
                    <a:srgbClr val="C0C0C0"/>
                  </a:outerShdw>
                </a:effectLst>
                <a:ea typeface="ＭＳ Ｐゴシック" pitchFamily="34" charset="-128"/>
              </a:rPr>
              <a:t> </a:t>
            </a:r>
            <a:r>
              <a:rPr lang="en-GB" sz="3200" b="1" dirty="0" err="1" smtClean="0">
                <a:solidFill>
                  <a:srgbClr val="F79646"/>
                </a:solidFill>
                <a:effectLst>
                  <a:outerShdw blurRad="38100" dist="38100" dir="2700000" algn="tl">
                    <a:srgbClr val="C0C0C0"/>
                  </a:outerShdw>
                </a:effectLst>
                <a:ea typeface="ＭＳ Ｐゴシック" pitchFamily="34" charset="-128"/>
              </a:rPr>
              <a:t>hela</a:t>
            </a:r>
            <a:r>
              <a:rPr lang="en-GB" sz="3200" b="1" dirty="0" smtClean="0">
                <a:solidFill>
                  <a:srgbClr val="F79646"/>
                </a:solidFill>
                <a:effectLst>
                  <a:outerShdw blurRad="38100" dist="38100" dir="2700000" algn="tl">
                    <a:srgbClr val="C0C0C0"/>
                  </a:outerShdw>
                </a:effectLst>
                <a:ea typeface="ＭＳ Ｐゴシック" pitchFamily="34" charset="-128"/>
              </a:rPr>
              <a:t> EU</a:t>
            </a:r>
          </a:p>
        </p:txBody>
      </p:sp>
      <p:grpSp>
        <p:nvGrpSpPr>
          <p:cNvPr id="3" name="Group 4"/>
          <p:cNvGrpSpPr>
            <a:grpSpLocks/>
          </p:cNvGrpSpPr>
          <p:nvPr/>
        </p:nvGrpSpPr>
        <p:grpSpPr bwMode="auto">
          <a:xfrm>
            <a:off x="5449888" y="2636838"/>
            <a:ext cx="3694112" cy="4032250"/>
            <a:chOff x="2214960" y="2190749"/>
            <a:chExt cx="3727226" cy="3891530"/>
          </a:xfrm>
        </p:grpSpPr>
        <p:pic>
          <p:nvPicPr>
            <p:cNvPr id="70666" name="Picture 1"/>
            <p:cNvPicPr>
              <a:picLocks noChangeAspect="1"/>
            </p:cNvPicPr>
            <p:nvPr/>
          </p:nvPicPr>
          <p:blipFill>
            <a:blip r:embed="rId3" cstate="print"/>
            <a:srcRect/>
            <a:stretch>
              <a:fillRect/>
            </a:stretch>
          </p:blipFill>
          <p:spPr bwMode="auto">
            <a:xfrm>
              <a:off x="2214960" y="2190749"/>
              <a:ext cx="3725192" cy="3828261"/>
            </a:xfrm>
            <a:prstGeom prst="rect">
              <a:avLst/>
            </a:prstGeom>
            <a:noFill/>
            <a:ln w="9525">
              <a:noFill/>
              <a:miter lim="800000"/>
              <a:headEnd/>
              <a:tailEnd/>
            </a:ln>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972" y="5504677"/>
              <a:ext cx="145758" cy="156274"/>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4396" y="4732500"/>
              <a:ext cx="145757" cy="1593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2664" y="4148771"/>
              <a:ext cx="145757" cy="1593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9072" y="4499621"/>
              <a:ext cx="145757" cy="1593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1192" y="5408156"/>
              <a:ext cx="147359" cy="1593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6518" y="3846947"/>
              <a:ext cx="145757" cy="15780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2317" y="3572702"/>
              <a:ext cx="145758" cy="1593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27902" y="4902563"/>
              <a:ext cx="145758" cy="15780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9895" y="5215111"/>
              <a:ext cx="145757" cy="15780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7079" y="5297845"/>
              <a:ext cx="145758" cy="15780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6127" y="5215111"/>
              <a:ext cx="145757" cy="15780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6127" y="5372917"/>
              <a:ext cx="145757" cy="1593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29720" y="5143102"/>
              <a:ext cx="145758" cy="15780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617" y="4206991"/>
              <a:ext cx="145757" cy="15780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4093" y="4278999"/>
              <a:ext cx="145757" cy="15780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4396" y="4423016"/>
              <a:ext cx="145757" cy="15780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3659" y="4148771"/>
              <a:ext cx="145757" cy="1593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8249" y="4423016"/>
              <a:ext cx="145757" cy="15780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12317" y="4865793"/>
              <a:ext cx="145758" cy="15780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4180" y="4351008"/>
              <a:ext cx="145757" cy="15780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4006" y="4450594"/>
              <a:ext cx="145758" cy="15780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9027" y="3350547"/>
              <a:ext cx="145757" cy="1593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461" y="5012874"/>
              <a:ext cx="145757" cy="1593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1495" y="3846947"/>
              <a:ext cx="147359" cy="15780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429" y="5791180"/>
              <a:ext cx="145757" cy="15780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2749" y="5863188"/>
              <a:ext cx="145757" cy="15780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7339" y="4639042"/>
              <a:ext cx="147359" cy="15780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3182" y="3425620"/>
              <a:ext cx="145758" cy="15780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28767" y="4567033"/>
              <a:ext cx="147359" cy="15780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5305" y="4062973"/>
              <a:ext cx="147359" cy="15780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9892" y="3140650"/>
              <a:ext cx="145758" cy="1593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9504" y="3716719"/>
              <a:ext cx="145757" cy="1593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3530" y="5922941"/>
              <a:ext cx="145757" cy="1593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6473" y="4832087"/>
              <a:ext cx="145758" cy="1593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7773" y="4220779"/>
              <a:ext cx="145757" cy="1593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96084" y="3702930"/>
              <a:ext cx="145757" cy="15780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8162" y="3774939"/>
              <a:ext cx="145758" cy="15780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1883" y="4891838"/>
              <a:ext cx="145758" cy="15780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6170" y="4062973"/>
              <a:ext cx="145758" cy="15780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1971" y="3572702"/>
              <a:ext cx="145757" cy="1593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5261" y="4927077"/>
              <a:ext cx="147359" cy="157806"/>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59" name="Title 1"/>
          <p:cNvSpPr txBox="1">
            <a:spLocks/>
          </p:cNvSpPr>
          <p:nvPr/>
        </p:nvSpPr>
        <p:spPr bwMode="auto">
          <a:xfrm>
            <a:off x="376238" y="1484313"/>
            <a:ext cx="8553450" cy="768350"/>
          </a:xfrm>
          <a:prstGeom prst="rect">
            <a:avLst/>
          </a:prstGeom>
          <a:noFill/>
          <a:ln w="9525">
            <a:noFill/>
            <a:miter lim="800000"/>
            <a:headEnd/>
            <a:tailEnd/>
          </a:ln>
        </p:spPr>
        <p:txBody>
          <a:bodyPr/>
          <a:lstStyle/>
          <a:p>
            <a:pPr marL="358775" indent="-358775" algn="ctr"/>
            <a:endParaRPr lang="en-GB" sz="1000" b="1">
              <a:solidFill>
                <a:srgbClr val="FF9900"/>
              </a:solidFill>
              <a:latin typeface="Verdana" pitchFamily="34" charset="0"/>
              <a:cs typeface="Arial" pitchFamily="34" charset="0"/>
            </a:endParaRPr>
          </a:p>
          <a:p>
            <a:pPr marL="358775" indent="-358775"/>
            <a:r>
              <a:rPr lang="en-GB" sz="1400" b="1">
                <a:solidFill>
                  <a:srgbClr val="0F5494"/>
                </a:solidFill>
                <a:latin typeface="Verdana" pitchFamily="34" charset="0"/>
                <a:cs typeface="Arial" pitchFamily="34" charset="0"/>
              </a:rPr>
              <a:t>Nå fram </a:t>
            </a:r>
            <a:r>
              <a:rPr lang="en-GB" sz="1400" b="1">
                <a:solidFill>
                  <a:srgbClr val="FF9900"/>
                </a:solidFill>
                <a:latin typeface="Verdana" pitchFamily="34" charset="0"/>
                <a:cs typeface="Arial" pitchFamily="34" charset="0"/>
              </a:rPr>
              <a:t>till medborgare</a:t>
            </a:r>
            <a:r>
              <a:rPr lang="en-GB" sz="1400" b="1">
                <a:solidFill>
                  <a:srgbClr val="0F5494"/>
                </a:solidFill>
                <a:latin typeface="Verdana" pitchFamily="34" charset="0"/>
                <a:cs typeface="Arial" pitchFamily="34" charset="0"/>
              </a:rPr>
              <a:t>: </a:t>
            </a:r>
            <a:r>
              <a:rPr lang="en-GB" sz="1400">
                <a:solidFill>
                  <a:srgbClr val="0F5494"/>
                </a:solidFill>
                <a:latin typeface="Verdana" pitchFamily="34" charset="0"/>
                <a:cs typeface="Arial" pitchFamily="34" charset="0"/>
              </a:rPr>
              <a:t>bidra till diskussion under </a:t>
            </a:r>
            <a:r>
              <a:rPr lang="en-GB" sz="1400" b="1">
                <a:solidFill>
                  <a:srgbClr val="0F5494"/>
                </a:solidFill>
                <a:latin typeface="Verdana" pitchFamily="34" charset="0"/>
                <a:cs typeface="Arial" pitchFamily="34" charset="0"/>
              </a:rPr>
              <a:t>Europaåret för medborgarna</a:t>
            </a:r>
            <a:r>
              <a:rPr lang="en-GB" sz="1400">
                <a:solidFill>
                  <a:srgbClr val="0F5494"/>
                </a:solidFill>
                <a:latin typeface="Verdana" pitchFamily="34" charset="0"/>
                <a:cs typeface="Arial" pitchFamily="34" charset="0"/>
              </a:rPr>
              <a:t>, inklusive </a:t>
            </a:r>
            <a:r>
              <a:rPr lang="en-GB" sz="1400" b="1">
                <a:solidFill>
                  <a:srgbClr val="0F5494"/>
                </a:solidFill>
                <a:latin typeface="Verdana" pitchFamily="34" charset="0"/>
                <a:cs typeface="Arial" pitchFamily="34" charset="0"/>
              </a:rPr>
              <a:t>medborgardialogerna</a:t>
            </a:r>
            <a:r>
              <a:rPr lang="en-GB" sz="1400">
                <a:solidFill>
                  <a:srgbClr val="0F5494"/>
                </a:solidFill>
                <a:latin typeface="Verdana" pitchFamily="34" charset="0"/>
                <a:cs typeface="Arial" pitchFamily="34" charset="0"/>
              </a:rPr>
              <a:t>, bana väg för </a:t>
            </a:r>
            <a:r>
              <a:rPr lang="en-GB" sz="1400" b="1">
                <a:solidFill>
                  <a:srgbClr val="0F5494"/>
                </a:solidFill>
                <a:latin typeface="Verdana" pitchFamily="34" charset="0"/>
                <a:cs typeface="Arial" pitchFamily="34" charset="0"/>
              </a:rPr>
              <a:t>Europavalen 2014</a:t>
            </a:r>
          </a:p>
          <a:p>
            <a:pPr marL="358775" indent="-358775" algn="ctr"/>
            <a:endParaRPr lang="en-GB" sz="2400" b="1">
              <a:solidFill>
                <a:srgbClr val="FF9900"/>
              </a:solidFill>
              <a:latin typeface="Verdana" pitchFamily="34" charset="0"/>
              <a:cs typeface="Arial" pitchFamily="34" charset="0"/>
            </a:endParaRPr>
          </a:p>
        </p:txBody>
      </p:sp>
      <p:sp>
        <p:nvSpPr>
          <p:cNvPr id="70660" name="TextBox 1"/>
          <p:cNvSpPr txBox="1">
            <a:spLocks noChangeArrowheads="1"/>
          </p:cNvSpPr>
          <p:nvPr/>
        </p:nvSpPr>
        <p:spPr bwMode="auto">
          <a:xfrm>
            <a:off x="4479925" y="2401888"/>
            <a:ext cx="2089150" cy="3986212"/>
          </a:xfrm>
          <a:prstGeom prst="rect">
            <a:avLst/>
          </a:prstGeom>
          <a:noFill/>
          <a:ln w="9525">
            <a:noFill/>
            <a:miter lim="800000"/>
            <a:headEnd/>
            <a:tailEnd/>
          </a:ln>
        </p:spPr>
        <p:txBody>
          <a:bodyPr>
            <a:spAutoFit/>
          </a:bodyPr>
          <a:lstStyle/>
          <a:p>
            <a:pPr eaLnBrk="1" hangingPunct="1"/>
            <a:r>
              <a:rPr lang="en-GB" sz="900" b="1" i="1">
                <a:solidFill>
                  <a:srgbClr val="606060"/>
                </a:solidFill>
                <a:latin typeface="Verdana" pitchFamily="34" charset="0"/>
                <a:cs typeface="Arial" pitchFamily="34" charset="0"/>
              </a:rPr>
              <a:t>Hållna dialoger</a:t>
            </a:r>
          </a:p>
          <a:p>
            <a:pPr eaLnBrk="1" hangingPunct="1"/>
            <a:endParaRPr lang="en-GB" sz="400" b="1">
              <a:solidFill>
                <a:srgbClr val="606060"/>
              </a:solidFill>
              <a:latin typeface="Verdana" pitchFamily="34" charset="0"/>
              <a:cs typeface="Arial" pitchFamily="34" charset="0"/>
            </a:endParaRPr>
          </a:p>
          <a:p>
            <a:pPr eaLnBrk="1" hangingPunct="1"/>
            <a:r>
              <a:rPr lang="en-GB" sz="900" b="1">
                <a:solidFill>
                  <a:srgbClr val="606060"/>
                </a:solidFill>
                <a:latin typeface="Verdana" pitchFamily="34" charset="0"/>
                <a:cs typeface="Arial" pitchFamily="34" charset="0"/>
              </a:rPr>
              <a:t>Cadiz </a:t>
            </a:r>
            <a:r>
              <a:rPr lang="en-GB" sz="900">
                <a:solidFill>
                  <a:srgbClr val="606060"/>
                </a:solidFill>
                <a:latin typeface="Verdana" pitchFamily="34" charset="0"/>
                <a:cs typeface="Arial" pitchFamily="34" charset="0"/>
              </a:rPr>
              <a:t>27.9.2012</a:t>
            </a:r>
          </a:p>
          <a:p>
            <a:pPr eaLnBrk="1" hangingPunct="1"/>
            <a:r>
              <a:rPr lang="en-GB" sz="900" b="1">
                <a:solidFill>
                  <a:srgbClr val="606060"/>
                </a:solidFill>
                <a:latin typeface="Verdana" pitchFamily="34" charset="0"/>
                <a:cs typeface="Arial" pitchFamily="34" charset="0"/>
              </a:rPr>
              <a:t>Graz </a:t>
            </a:r>
            <a:r>
              <a:rPr lang="en-GB" sz="900">
                <a:solidFill>
                  <a:srgbClr val="606060"/>
                </a:solidFill>
                <a:latin typeface="Verdana" pitchFamily="34" charset="0"/>
                <a:cs typeface="Arial" pitchFamily="34" charset="0"/>
              </a:rPr>
              <a:t>5.11.2012</a:t>
            </a:r>
          </a:p>
          <a:p>
            <a:pPr eaLnBrk="1" hangingPunct="1"/>
            <a:r>
              <a:rPr lang="en-GB" sz="900" b="1">
                <a:solidFill>
                  <a:srgbClr val="606060"/>
                </a:solidFill>
                <a:latin typeface="Verdana" pitchFamily="34" charset="0"/>
                <a:cs typeface="Arial" pitchFamily="34" charset="0"/>
              </a:rPr>
              <a:t>Berlin </a:t>
            </a:r>
            <a:r>
              <a:rPr lang="en-GB" sz="900">
                <a:solidFill>
                  <a:srgbClr val="606060"/>
                </a:solidFill>
                <a:latin typeface="Verdana" pitchFamily="34" charset="0"/>
                <a:cs typeface="Arial" pitchFamily="34" charset="0"/>
              </a:rPr>
              <a:t>10.11.2012</a:t>
            </a:r>
          </a:p>
          <a:p>
            <a:pPr eaLnBrk="1" hangingPunct="1"/>
            <a:r>
              <a:rPr lang="en-GB" sz="900" b="1">
                <a:solidFill>
                  <a:srgbClr val="606060"/>
                </a:solidFill>
                <a:latin typeface="Verdana" pitchFamily="34" charset="0"/>
                <a:cs typeface="Arial" pitchFamily="34" charset="0"/>
              </a:rPr>
              <a:t>Paris </a:t>
            </a:r>
            <a:r>
              <a:rPr lang="en-GB" sz="900">
                <a:solidFill>
                  <a:srgbClr val="606060"/>
                </a:solidFill>
                <a:latin typeface="Verdana" pitchFamily="34" charset="0"/>
                <a:cs typeface="Arial" pitchFamily="34" charset="0"/>
              </a:rPr>
              <a:t>23.11.2012</a:t>
            </a:r>
          </a:p>
          <a:p>
            <a:pPr eaLnBrk="1" hangingPunct="1"/>
            <a:r>
              <a:rPr lang="en-GB" sz="900" b="1">
                <a:solidFill>
                  <a:srgbClr val="606060"/>
                </a:solidFill>
                <a:latin typeface="Verdana" pitchFamily="34" charset="0"/>
                <a:cs typeface="Arial" pitchFamily="34" charset="0"/>
              </a:rPr>
              <a:t>Napoli </a:t>
            </a:r>
            <a:r>
              <a:rPr lang="en-GB" sz="900">
                <a:solidFill>
                  <a:srgbClr val="606060"/>
                </a:solidFill>
                <a:latin typeface="Verdana" pitchFamily="34" charset="0"/>
                <a:cs typeface="Arial" pitchFamily="34" charset="0"/>
              </a:rPr>
              <a:t>30.11.2012</a:t>
            </a:r>
          </a:p>
          <a:p>
            <a:pPr eaLnBrk="1" hangingPunct="1"/>
            <a:r>
              <a:rPr lang="en-GB" sz="900" b="1">
                <a:solidFill>
                  <a:srgbClr val="606060"/>
                </a:solidFill>
                <a:latin typeface="Verdana" pitchFamily="34" charset="0"/>
                <a:cs typeface="Arial" pitchFamily="34" charset="0"/>
              </a:rPr>
              <a:t>Dublin </a:t>
            </a:r>
            <a:r>
              <a:rPr lang="en-GB" sz="900">
                <a:solidFill>
                  <a:srgbClr val="606060"/>
                </a:solidFill>
                <a:latin typeface="Verdana" pitchFamily="34" charset="0"/>
                <a:cs typeface="Arial" pitchFamily="34" charset="0"/>
              </a:rPr>
              <a:t>10.1.2013</a:t>
            </a:r>
          </a:p>
          <a:p>
            <a:pPr eaLnBrk="1" hangingPunct="1"/>
            <a:r>
              <a:rPr lang="en-GB" sz="900" b="1">
                <a:solidFill>
                  <a:srgbClr val="606060"/>
                </a:solidFill>
                <a:latin typeface="Verdana" pitchFamily="34" charset="0"/>
                <a:cs typeface="Arial" pitchFamily="34" charset="0"/>
              </a:rPr>
              <a:t>Göteborg </a:t>
            </a:r>
            <a:r>
              <a:rPr lang="en-GB" sz="900">
                <a:solidFill>
                  <a:srgbClr val="606060"/>
                </a:solidFill>
                <a:latin typeface="Verdana" pitchFamily="34" charset="0"/>
                <a:cs typeface="Arial" pitchFamily="34" charset="0"/>
              </a:rPr>
              <a:t>18.2.2013</a:t>
            </a:r>
          </a:p>
          <a:p>
            <a:pPr eaLnBrk="1" hangingPunct="1"/>
            <a:r>
              <a:rPr lang="en-GB" sz="900" b="1">
                <a:solidFill>
                  <a:srgbClr val="606060"/>
                </a:solidFill>
                <a:latin typeface="Verdana" pitchFamily="34" charset="0"/>
                <a:cs typeface="Arial" pitchFamily="34" charset="0"/>
              </a:rPr>
              <a:t>Torino </a:t>
            </a:r>
            <a:r>
              <a:rPr lang="en-GB" sz="900">
                <a:solidFill>
                  <a:srgbClr val="606060"/>
                </a:solidFill>
                <a:latin typeface="Verdana" pitchFamily="34" charset="0"/>
                <a:cs typeface="Arial" pitchFamily="34" charset="0"/>
              </a:rPr>
              <a:t>21.2.2013</a:t>
            </a:r>
            <a:endParaRPr lang="en-GB" sz="900" b="1">
              <a:solidFill>
                <a:srgbClr val="606060"/>
              </a:solidFill>
              <a:latin typeface="Verdana" pitchFamily="34" charset="0"/>
              <a:cs typeface="Arial" pitchFamily="34" charset="0"/>
            </a:endParaRPr>
          </a:p>
          <a:p>
            <a:pPr eaLnBrk="1" hangingPunct="1"/>
            <a:r>
              <a:rPr lang="en-GB" sz="900" b="1">
                <a:solidFill>
                  <a:srgbClr val="606060"/>
                </a:solidFill>
                <a:latin typeface="Verdana" pitchFamily="34" charset="0"/>
                <a:cs typeface="Arial" pitchFamily="34" charset="0"/>
              </a:rPr>
              <a:t>Coimbra </a:t>
            </a:r>
            <a:r>
              <a:rPr lang="en-GB" sz="900">
                <a:solidFill>
                  <a:srgbClr val="606060"/>
                </a:solidFill>
                <a:latin typeface="Verdana" pitchFamily="34" charset="0"/>
                <a:cs typeface="Arial" pitchFamily="34" charset="0"/>
              </a:rPr>
              <a:t>22.2.2013</a:t>
            </a:r>
          </a:p>
          <a:p>
            <a:pPr eaLnBrk="1" hangingPunct="1"/>
            <a:r>
              <a:rPr lang="en-GB" sz="900" b="1">
                <a:solidFill>
                  <a:srgbClr val="606060"/>
                </a:solidFill>
                <a:latin typeface="Verdana" pitchFamily="34" charset="0"/>
                <a:cs typeface="Arial" pitchFamily="34" charset="0"/>
              </a:rPr>
              <a:t>Roma</a:t>
            </a:r>
            <a:r>
              <a:rPr lang="en-GB" sz="900">
                <a:solidFill>
                  <a:srgbClr val="606060"/>
                </a:solidFill>
                <a:latin typeface="Verdana" pitchFamily="34" charset="0"/>
                <a:cs typeface="Arial" pitchFamily="34" charset="0"/>
              </a:rPr>
              <a:t> 18.3.2013</a:t>
            </a:r>
          </a:p>
          <a:p>
            <a:pPr eaLnBrk="1" hangingPunct="1"/>
            <a:r>
              <a:rPr lang="en-GB" sz="900" b="1">
                <a:solidFill>
                  <a:srgbClr val="606060"/>
                </a:solidFill>
                <a:latin typeface="Verdana" pitchFamily="34" charset="0"/>
                <a:cs typeface="Arial" pitchFamily="34" charset="0"/>
              </a:rPr>
              <a:t>Thessaloniki</a:t>
            </a:r>
            <a:r>
              <a:rPr lang="en-GB" sz="900">
                <a:solidFill>
                  <a:srgbClr val="606060"/>
                </a:solidFill>
                <a:latin typeface="Verdana" pitchFamily="34" charset="0"/>
                <a:cs typeface="Arial" pitchFamily="34" charset="0"/>
              </a:rPr>
              <a:t> 22.3.2013</a:t>
            </a:r>
          </a:p>
          <a:p>
            <a:pPr eaLnBrk="1" hangingPunct="1"/>
            <a:r>
              <a:rPr lang="en-GB" sz="900" b="1">
                <a:solidFill>
                  <a:srgbClr val="606060"/>
                </a:solidFill>
                <a:latin typeface="Verdana" pitchFamily="34" charset="0"/>
                <a:cs typeface="Arial" pitchFamily="34" charset="0"/>
              </a:rPr>
              <a:t>Pisa</a:t>
            </a:r>
            <a:r>
              <a:rPr lang="en-GB" sz="900">
                <a:solidFill>
                  <a:srgbClr val="606060"/>
                </a:solidFill>
                <a:latin typeface="Verdana" pitchFamily="34" charset="0"/>
                <a:cs typeface="Arial" pitchFamily="34" charset="0"/>
              </a:rPr>
              <a:t> 5.4.2013</a:t>
            </a:r>
          </a:p>
          <a:p>
            <a:pPr eaLnBrk="1" hangingPunct="1"/>
            <a:r>
              <a:rPr lang="en-GB" sz="900" b="1">
                <a:solidFill>
                  <a:srgbClr val="606060"/>
                </a:solidFill>
                <a:latin typeface="Verdana" pitchFamily="34" charset="0"/>
                <a:cs typeface="Arial" pitchFamily="34" charset="0"/>
              </a:rPr>
              <a:t>Ghent</a:t>
            </a:r>
            <a:r>
              <a:rPr lang="en-GB" sz="900">
                <a:solidFill>
                  <a:srgbClr val="606060"/>
                </a:solidFill>
                <a:latin typeface="Verdana" pitchFamily="34" charset="0"/>
                <a:cs typeface="Arial" pitchFamily="34" charset="0"/>
              </a:rPr>
              <a:t> 12.4.2013</a:t>
            </a:r>
          </a:p>
          <a:p>
            <a:pPr eaLnBrk="1" hangingPunct="1"/>
            <a:r>
              <a:rPr lang="en-GB" sz="900" b="1">
                <a:solidFill>
                  <a:srgbClr val="606060"/>
                </a:solidFill>
                <a:latin typeface="Verdana" pitchFamily="34" charset="0"/>
                <a:cs typeface="Arial" pitchFamily="34" charset="0"/>
              </a:rPr>
              <a:t>Bryssel</a:t>
            </a:r>
            <a:r>
              <a:rPr lang="en-GB" sz="900">
                <a:solidFill>
                  <a:srgbClr val="606060"/>
                </a:solidFill>
                <a:latin typeface="Verdana" pitchFamily="34" charset="0"/>
                <a:cs typeface="Arial" pitchFamily="34" charset="0"/>
              </a:rPr>
              <a:t> 4.5.2013</a:t>
            </a:r>
          </a:p>
          <a:p>
            <a:pPr eaLnBrk="1" hangingPunct="1"/>
            <a:r>
              <a:rPr lang="en-GB" sz="900" b="1">
                <a:solidFill>
                  <a:srgbClr val="606060"/>
                </a:solidFill>
                <a:latin typeface="Verdana" pitchFamily="34" charset="0"/>
                <a:cs typeface="Arial" pitchFamily="34" charset="0"/>
              </a:rPr>
              <a:t>Limassol</a:t>
            </a:r>
            <a:r>
              <a:rPr lang="en-GB" sz="900" b="1">
                <a:solidFill>
                  <a:srgbClr val="0F5494"/>
                </a:solidFill>
                <a:latin typeface="Verdana" pitchFamily="34" charset="0"/>
                <a:cs typeface="Arial" pitchFamily="34" charset="0"/>
              </a:rPr>
              <a:t> </a:t>
            </a:r>
            <a:r>
              <a:rPr lang="en-GB" sz="900">
                <a:solidFill>
                  <a:srgbClr val="606060"/>
                </a:solidFill>
                <a:latin typeface="Verdana" pitchFamily="34" charset="0"/>
                <a:cs typeface="Arial" pitchFamily="34" charset="0"/>
              </a:rPr>
              <a:t>8.5.2013</a:t>
            </a:r>
          </a:p>
          <a:p>
            <a:pPr eaLnBrk="1" hangingPunct="1"/>
            <a:r>
              <a:rPr lang="en-GB" sz="900" b="1">
                <a:solidFill>
                  <a:srgbClr val="606060"/>
                </a:solidFill>
                <a:latin typeface="Verdana" pitchFamily="34" charset="0"/>
                <a:cs typeface="Arial" pitchFamily="34" charset="0"/>
              </a:rPr>
              <a:t>Düsseldorf</a:t>
            </a:r>
            <a:r>
              <a:rPr lang="en-GB" sz="900">
                <a:solidFill>
                  <a:srgbClr val="606060"/>
                </a:solidFill>
                <a:latin typeface="Verdana" pitchFamily="34" charset="0"/>
                <a:cs typeface="Arial" pitchFamily="34" charset="0"/>
              </a:rPr>
              <a:t> 8.5.2013</a:t>
            </a:r>
          </a:p>
          <a:p>
            <a:pPr eaLnBrk="1" hangingPunct="1"/>
            <a:r>
              <a:rPr lang="en-GB" sz="900" b="1">
                <a:solidFill>
                  <a:srgbClr val="606060"/>
                </a:solidFill>
                <a:latin typeface="Verdana" pitchFamily="34" charset="0"/>
                <a:cs typeface="Arial" pitchFamily="34" charset="0"/>
              </a:rPr>
              <a:t>Antwerpen </a:t>
            </a:r>
            <a:r>
              <a:rPr lang="en-GB" sz="900">
                <a:solidFill>
                  <a:srgbClr val="606060"/>
                </a:solidFill>
                <a:latin typeface="Verdana" pitchFamily="34" charset="0"/>
                <a:cs typeface="Arial" pitchFamily="34" charset="0"/>
              </a:rPr>
              <a:t>8.5.2013</a:t>
            </a:r>
            <a:endParaRPr lang="en-GB" sz="900" b="1">
              <a:solidFill>
                <a:srgbClr val="606060"/>
              </a:solidFill>
              <a:latin typeface="Verdana" pitchFamily="34" charset="0"/>
              <a:cs typeface="Arial" pitchFamily="34" charset="0"/>
            </a:endParaRPr>
          </a:p>
          <a:p>
            <a:pPr eaLnBrk="1" hangingPunct="1"/>
            <a:r>
              <a:rPr lang="en-GB" sz="900" b="1">
                <a:solidFill>
                  <a:srgbClr val="606060"/>
                </a:solidFill>
                <a:latin typeface="Verdana" pitchFamily="34" charset="0"/>
                <a:cs typeface="Arial" pitchFamily="34" charset="0"/>
              </a:rPr>
              <a:t>Ljubljana </a:t>
            </a:r>
            <a:r>
              <a:rPr lang="en-GB" sz="900">
                <a:solidFill>
                  <a:srgbClr val="606060"/>
                </a:solidFill>
                <a:latin typeface="Verdana" pitchFamily="34" charset="0"/>
                <a:cs typeface="Arial" pitchFamily="34" charset="0"/>
              </a:rPr>
              <a:t>9.5.2013</a:t>
            </a:r>
          </a:p>
          <a:p>
            <a:pPr eaLnBrk="1" hangingPunct="1"/>
            <a:r>
              <a:rPr lang="en-GB" sz="900" b="1">
                <a:solidFill>
                  <a:srgbClr val="606060"/>
                </a:solidFill>
                <a:latin typeface="Verdana" pitchFamily="34" charset="0"/>
                <a:cs typeface="Arial" pitchFamily="34" charset="0"/>
              </a:rPr>
              <a:t>Nicosia </a:t>
            </a:r>
            <a:r>
              <a:rPr lang="en-GB" sz="900">
                <a:solidFill>
                  <a:srgbClr val="606060"/>
                </a:solidFill>
                <a:latin typeface="Verdana" pitchFamily="34" charset="0"/>
                <a:cs typeface="Arial" pitchFamily="34" charset="0"/>
              </a:rPr>
              <a:t>10.5.2013</a:t>
            </a:r>
          </a:p>
          <a:p>
            <a:pPr eaLnBrk="1" hangingPunct="1"/>
            <a:r>
              <a:rPr lang="en-GB" sz="900" b="1">
                <a:solidFill>
                  <a:srgbClr val="606060"/>
                </a:solidFill>
                <a:latin typeface="Verdana" pitchFamily="34" charset="0"/>
                <a:cs typeface="Arial" pitchFamily="34" charset="0"/>
              </a:rPr>
              <a:t>Prag </a:t>
            </a:r>
            <a:r>
              <a:rPr lang="en-GB" sz="900">
                <a:solidFill>
                  <a:srgbClr val="606060"/>
                </a:solidFill>
                <a:latin typeface="Verdana" pitchFamily="34" charset="0"/>
                <a:cs typeface="Arial" pitchFamily="34" charset="0"/>
              </a:rPr>
              <a:t>13.5.2013 </a:t>
            </a:r>
          </a:p>
          <a:p>
            <a:pPr eaLnBrk="1" hangingPunct="1"/>
            <a:endParaRPr lang="en-GB" sz="900">
              <a:solidFill>
                <a:srgbClr val="606060"/>
              </a:solidFill>
              <a:latin typeface="Verdana" pitchFamily="34" charset="0"/>
              <a:cs typeface="Arial" pitchFamily="34" charset="0"/>
            </a:endParaRPr>
          </a:p>
          <a:p>
            <a:pPr eaLnBrk="1" hangingPunct="1"/>
            <a:endParaRPr lang="en-GB" sz="900">
              <a:solidFill>
                <a:srgbClr val="606060"/>
              </a:solidFill>
              <a:latin typeface="Verdana" pitchFamily="34" charset="0"/>
              <a:cs typeface="Arial" pitchFamily="34" charset="0"/>
            </a:endParaRPr>
          </a:p>
          <a:p>
            <a:pPr eaLnBrk="1" hangingPunct="1"/>
            <a:endParaRPr lang="en-GB" sz="900">
              <a:solidFill>
                <a:srgbClr val="606060"/>
              </a:solidFill>
              <a:latin typeface="Verdana" pitchFamily="34" charset="0"/>
              <a:cs typeface="Arial" pitchFamily="34" charset="0"/>
            </a:endParaRPr>
          </a:p>
          <a:p>
            <a:pPr eaLnBrk="1" hangingPunct="1"/>
            <a:endParaRPr lang="en-GB" sz="1200">
              <a:solidFill>
                <a:srgbClr val="0F5494"/>
              </a:solidFill>
              <a:latin typeface="Verdana" pitchFamily="34" charset="0"/>
              <a:cs typeface="Arial" pitchFamily="34" charset="0"/>
            </a:endParaRPr>
          </a:p>
          <a:p>
            <a:pPr eaLnBrk="1" hangingPunct="1"/>
            <a:endParaRPr lang="en-GB" sz="1200">
              <a:solidFill>
                <a:srgbClr val="0F5494"/>
              </a:solidFill>
              <a:latin typeface="Verdana" pitchFamily="34" charset="0"/>
              <a:cs typeface="Arial" pitchFamily="34" charset="0"/>
            </a:endParaRPr>
          </a:p>
        </p:txBody>
      </p:sp>
      <p:sp>
        <p:nvSpPr>
          <p:cNvPr id="70661" name="TextBox 33"/>
          <p:cNvSpPr txBox="1">
            <a:spLocks noChangeArrowheads="1"/>
          </p:cNvSpPr>
          <p:nvPr/>
        </p:nvSpPr>
        <p:spPr bwMode="auto">
          <a:xfrm>
            <a:off x="180975" y="2319338"/>
            <a:ext cx="4168775" cy="3910012"/>
          </a:xfrm>
          <a:prstGeom prst="rect">
            <a:avLst/>
          </a:prstGeom>
          <a:noFill/>
          <a:ln w="9525">
            <a:noFill/>
            <a:miter lim="800000"/>
            <a:headEnd/>
            <a:tailEnd/>
          </a:ln>
        </p:spPr>
        <p:txBody>
          <a:bodyPr>
            <a:spAutoFit/>
          </a:bodyPr>
          <a:lstStyle/>
          <a:p>
            <a:pPr eaLnBrk="1" hangingPunct="1"/>
            <a:r>
              <a:rPr lang="en-GB" sz="1200" b="1" i="1">
                <a:solidFill>
                  <a:srgbClr val="0F5494"/>
                </a:solidFill>
                <a:latin typeface="Verdana" pitchFamily="34" charset="0"/>
                <a:cs typeface="Arial" pitchFamily="34" charset="0"/>
              </a:rPr>
              <a:t>Planerade dialoger</a:t>
            </a:r>
          </a:p>
          <a:p>
            <a:pPr eaLnBrk="1" hangingPunct="1"/>
            <a:endParaRPr lang="en-GB" sz="800" b="1">
              <a:solidFill>
                <a:srgbClr val="0F5494"/>
              </a:solidFill>
              <a:latin typeface="Verdana" pitchFamily="34" charset="0"/>
              <a:cs typeface="Arial" pitchFamily="34" charset="0"/>
            </a:endParaRPr>
          </a:p>
          <a:p>
            <a:pPr eaLnBrk="1" hangingPunct="1"/>
            <a:r>
              <a:rPr lang="en-GB" sz="1200" b="1">
                <a:solidFill>
                  <a:srgbClr val="0F5494"/>
                </a:solidFill>
                <a:latin typeface="Verdana" pitchFamily="34" charset="0"/>
                <a:cs typeface="Arial" pitchFamily="34" charset="0"/>
              </a:rPr>
              <a:t>Milano</a:t>
            </a:r>
            <a:r>
              <a:rPr lang="en-GB" sz="1200">
                <a:solidFill>
                  <a:srgbClr val="0F5494"/>
                </a:solidFill>
                <a:latin typeface="Verdana" pitchFamily="34" charset="0"/>
                <a:cs typeface="Arial" pitchFamily="34" charset="0"/>
              </a:rPr>
              <a:t> 07.06.2013</a:t>
            </a:r>
          </a:p>
          <a:p>
            <a:pPr eaLnBrk="1" hangingPunct="1"/>
            <a:r>
              <a:rPr lang="en-GB" sz="1200" b="1">
                <a:solidFill>
                  <a:srgbClr val="0F5494"/>
                </a:solidFill>
                <a:latin typeface="Verdana" pitchFamily="34" charset="0"/>
                <a:cs typeface="Arial" pitchFamily="34" charset="0"/>
              </a:rPr>
              <a:t>Esch </a:t>
            </a:r>
            <a:r>
              <a:rPr lang="en-GB" sz="1200">
                <a:solidFill>
                  <a:srgbClr val="0F5494"/>
                </a:solidFill>
                <a:latin typeface="Verdana" pitchFamily="34" charset="0"/>
                <a:cs typeface="Arial" pitchFamily="34" charset="0"/>
              </a:rPr>
              <a:t>30.6.2012</a:t>
            </a:r>
          </a:p>
          <a:p>
            <a:pPr eaLnBrk="1" hangingPunct="1"/>
            <a:r>
              <a:rPr lang="en-GB" sz="1200" b="1">
                <a:solidFill>
                  <a:srgbClr val="0F5494"/>
                </a:solidFill>
                <a:latin typeface="Verdana" pitchFamily="34" charset="0"/>
                <a:cs typeface="Arial" pitchFamily="34" charset="0"/>
              </a:rPr>
              <a:t>Warsawa </a:t>
            </a:r>
            <a:r>
              <a:rPr lang="en-GB" sz="1200">
                <a:solidFill>
                  <a:srgbClr val="0F5494"/>
                </a:solidFill>
                <a:latin typeface="Verdana" pitchFamily="34" charset="0"/>
                <a:cs typeface="Arial" pitchFamily="34" charset="0"/>
              </a:rPr>
              <a:t>11.7.2013</a:t>
            </a:r>
          </a:p>
          <a:p>
            <a:pPr eaLnBrk="1" hangingPunct="1"/>
            <a:r>
              <a:rPr lang="en-GB" sz="1200" b="1">
                <a:solidFill>
                  <a:srgbClr val="0F5494"/>
                </a:solidFill>
                <a:latin typeface="Verdana" pitchFamily="34" charset="0"/>
                <a:cs typeface="Arial" pitchFamily="34" charset="0"/>
              </a:rPr>
              <a:t>Kreta</a:t>
            </a:r>
            <a:r>
              <a:rPr lang="en-GB" sz="1200">
                <a:solidFill>
                  <a:srgbClr val="0F5494"/>
                </a:solidFill>
                <a:latin typeface="Verdana" pitchFamily="34" charset="0"/>
                <a:cs typeface="Arial" pitchFamily="34" charset="0"/>
              </a:rPr>
              <a:t> 12.07.2013 </a:t>
            </a:r>
          </a:p>
          <a:p>
            <a:pPr eaLnBrk="1" hangingPunct="1"/>
            <a:r>
              <a:rPr lang="en-GB" sz="1200" b="1">
                <a:solidFill>
                  <a:srgbClr val="0F5494"/>
                </a:solidFill>
                <a:latin typeface="Verdana" pitchFamily="34" charset="0"/>
                <a:cs typeface="Arial" pitchFamily="34" charset="0"/>
              </a:rPr>
              <a:t>Heidelberg </a:t>
            </a:r>
            <a:r>
              <a:rPr lang="en-GB" sz="1200">
                <a:solidFill>
                  <a:srgbClr val="0F5494"/>
                </a:solidFill>
                <a:latin typeface="Verdana" pitchFamily="34" charset="0"/>
                <a:cs typeface="Arial" pitchFamily="34" charset="0"/>
              </a:rPr>
              <a:t>16.7.2013</a:t>
            </a:r>
            <a:endParaRPr lang="en-GB" sz="1000">
              <a:solidFill>
                <a:srgbClr val="0F5494"/>
              </a:solidFill>
              <a:latin typeface="Verdana" pitchFamily="34" charset="0"/>
              <a:cs typeface="Arial" pitchFamily="34" charset="0"/>
            </a:endParaRPr>
          </a:p>
          <a:p>
            <a:pPr eaLnBrk="1" hangingPunct="1"/>
            <a:r>
              <a:rPr lang="en-GB" sz="1200" b="1">
                <a:solidFill>
                  <a:srgbClr val="0F5494"/>
                </a:solidFill>
                <a:latin typeface="Verdana" pitchFamily="34" charset="0"/>
                <a:cs typeface="Arial" pitchFamily="34" charset="0"/>
              </a:rPr>
              <a:t>Sofia </a:t>
            </a:r>
            <a:r>
              <a:rPr lang="en-GB" sz="1200">
                <a:solidFill>
                  <a:srgbClr val="0F5494"/>
                </a:solidFill>
                <a:latin typeface="Verdana" pitchFamily="34" charset="0"/>
                <a:cs typeface="Arial" pitchFamily="34" charset="0"/>
              </a:rPr>
              <a:t>07.2013</a:t>
            </a:r>
            <a:endParaRPr lang="en-GB" sz="1000">
              <a:solidFill>
                <a:srgbClr val="0F5494"/>
              </a:solidFill>
              <a:latin typeface="Verdana" pitchFamily="34" charset="0"/>
              <a:cs typeface="Arial" pitchFamily="34" charset="0"/>
            </a:endParaRPr>
          </a:p>
          <a:p>
            <a:pPr eaLnBrk="1" hangingPunct="1"/>
            <a:r>
              <a:rPr lang="en-GB" sz="1200" b="1">
                <a:solidFill>
                  <a:srgbClr val="0F5494"/>
                </a:solidFill>
                <a:latin typeface="Verdana" pitchFamily="34" charset="0"/>
                <a:cs typeface="Arial" pitchFamily="34" charset="0"/>
              </a:rPr>
              <a:t>Namur </a:t>
            </a:r>
            <a:r>
              <a:rPr lang="en-GB" sz="1200">
                <a:solidFill>
                  <a:srgbClr val="0F5494"/>
                </a:solidFill>
                <a:latin typeface="Verdana" pitchFamily="34" charset="0"/>
                <a:cs typeface="Arial" pitchFamily="34" charset="0"/>
              </a:rPr>
              <a:t>13.9.2013</a:t>
            </a:r>
            <a:endParaRPr lang="en-GB" sz="1000">
              <a:solidFill>
                <a:srgbClr val="0F5494"/>
              </a:solidFill>
              <a:latin typeface="Verdana" pitchFamily="34" charset="0"/>
              <a:cs typeface="Arial" pitchFamily="34" charset="0"/>
            </a:endParaRPr>
          </a:p>
          <a:p>
            <a:pPr eaLnBrk="1" hangingPunct="1"/>
            <a:r>
              <a:rPr lang="en-GB" sz="1200" b="1">
                <a:solidFill>
                  <a:srgbClr val="0F5494"/>
                </a:solidFill>
                <a:latin typeface="Verdana" pitchFamily="34" charset="0"/>
                <a:cs typeface="Arial" pitchFamily="34" charset="0"/>
              </a:rPr>
              <a:t>Tallinn </a:t>
            </a:r>
            <a:r>
              <a:rPr lang="en-GB" sz="1200">
                <a:solidFill>
                  <a:srgbClr val="0F5494"/>
                </a:solidFill>
                <a:latin typeface="Verdana" pitchFamily="34" charset="0"/>
                <a:cs typeface="Arial" pitchFamily="34" charset="0"/>
              </a:rPr>
              <a:t>14.9.2013</a:t>
            </a:r>
          </a:p>
          <a:p>
            <a:pPr eaLnBrk="1" hangingPunct="1"/>
            <a:r>
              <a:rPr lang="en-GB" sz="1200" b="1">
                <a:solidFill>
                  <a:srgbClr val="0F5494"/>
                </a:solidFill>
                <a:latin typeface="Verdana" pitchFamily="34" charset="0"/>
                <a:cs typeface="Arial" pitchFamily="34" charset="0"/>
              </a:rPr>
              <a:t>Györ </a:t>
            </a:r>
            <a:r>
              <a:rPr lang="en-GB" sz="1200">
                <a:solidFill>
                  <a:srgbClr val="0F5494"/>
                </a:solidFill>
                <a:latin typeface="Verdana" pitchFamily="34" charset="0"/>
                <a:cs typeface="Arial" pitchFamily="34" charset="0"/>
              </a:rPr>
              <a:t>01.10.2013</a:t>
            </a:r>
            <a:endParaRPr lang="en-GB" sz="1200" b="1">
              <a:solidFill>
                <a:srgbClr val="0F5494"/>
              </a:solidFill>
              <a:latin typeface="Verdana" pitchFamily="34" charset="0"/>
              <a:cs typeface="Arial" pitchFamily="34" charset="0"/>
            </a:endParaRPr>
          </a:p>
          <a:p>
            <a:pPr eaLnBrk="1" hangingPunct="1"/>
            <a:r>
              <a:rPr lang="en-GB" sz="1200" b="1">
                <a:solidFill>
                  <a:srgbClr val="0F5494"/>
                </a:solidFill>
                <a:latin typeface="Verdana" pitchFamily="34" charset="0"/>
                <a:cs typeface="Arial" pitchFamily="34" charset="0"/>
              </a:rPr>
              <a:t>Trieste </a:t>
            </a:r>
            <a:r>
              <a:rPr lang="en-GB" sz="1200">
                <a:solidFill>
                  <a:srgbClr val="0F5494"/>
                </a:solidFill>
                <a:latin typeface="Verdana" pitchFamily="34" charset="0"/>
                <a:cs typeface="Arial" pitchFamily="34" charset="0"/>
              </a:rPr>
              <a:t>16.9.2013 </a:t>
            </a:r>
          </a:p>
          <a:p>
            <a:pPr eaLnBrk="1" hangingPunct="1"/>
            <a:r>
              <a:rPr lang="en-GB" sz="1200" b="1">
                <a:solidFill>
                  <a:srgbClr val="0F5494"/>
                </a:solidFill>
                <a:latin typeface="Verdana" pitchFamily="34" charset="0"/>
                <a:cs typeface="Arial" pitchFamily="34" charset="0"/>
              </a:rPr>
              <a:t>Ungern </a:t>
            </a:r>
            <a:r>
              <a:rPr lang="en-GB" sz="1200">
                <a:solidFill>
                  <a:srgbClr val="0F5494"/>
                </a:solidFill>
                <a:latin typeface="Verdana" pitchFamily="34" charset="0"/>
                <a:cs typeface="Arial" pitchFamily="34" charset="0"/>
              </a:rPr>
              <a:t>09.2013</a:t>
            </a:r>
          </a:p>
          <a:p>
            <a:pPr eaLnBrk="1" hangingPunct="1"/>
            <a:r>
              <a:rPr lang="en-GB" sz="1200" b="1">
                <a:solidFill>
                  <a:srgbClr val="0F5494"/>
                </a:solidFill>
                <a:latin typeface="Verdana" pitchFamily="34" charset="0"/>
                <a:cs typeface="Arial" pitchFamily="34" charset="0"/>
              </a:rPr>
              <a:t>Helsingfors </a:t>
            </a:r>
            <a:r>
              <a:rPr lang="en-GB" sz="1200">
                <a:solidFill>
                  <a:srgbClr val="0F5494"/>
                </a:solidFill>
                <a:latin typeface="Verdana" pitchFamily="34" charset="0"/>
                <a:cs typeface="Arial" pitchFamily="34" charset="0"/>
              </a:rPr>
              <a:t>24.9.2013</a:t>
            </a:r>
          </a:p>
          <a:p>
            <a:pPr eaLnBrk="1" hangingPunct="1"/>
            <a:endParaRPr lang="en-GB" sz="1000" b="1">
              <a:solidFill>
                <a:srgbClr val="0F5494"/>
              </a:solidFill>
              <a:latin typeface="Verdana" pitchFamily="34" charset="0"/>
              <a:cs typeface="Arial" pitchFamily="34" charset="0"/>
            </a:endParaRPr>
          </a:p>
          <a:p>
            <a:pPr eaLnBrk="1" hangingPunct="1"/>
            <a:endParaRPr lang="fr-BE" sz="1000">
              <a:solidFill>
                <a:srgbClr val="0F5494"/>
              </a:solidFill>
              <a:latin typeface="Verdana" pitchFamily="34" charset="0"/>
              <a:cs typeface="Arial" pitchFamily="34" charset="0"/>
            </a:endParaRPr>
          </a:p>
          <a:p>
            <a:pPr eaLnBrk="1" hangingPunct="1"/>
            <a:endParaRPr lang="fr-BE" sz="1000">
              <a:solidFill>
                <a:srgbClr val="0F5494"/>
              </a:solidFill>
              <a:latin typeface="Verdana" pitchFamily="34" charset="0"/>
              <a:cs typeface="Arial" pitchFamily="34" charset="0"/>
            </a:endParaRPr>
          </a:p>
          <a:p>
            <a:pPr eaLnBrk="1" hangingPunct="1"/>
            <a:endParaRPr lang="en-GB" sz="1000">
              <a:solidFill>
                <a:srgbClr val="0F5494"/>
              </a:solidFill>
              <a:latin typeface="Verdana" pitchFamily="34" charset="0"/>
              <a:cs typeface="Arial" pitchFamily="34" charset="0"/>
            </a:endParaRPr>
          </a:p>
          <a:p>
            <a:pPr eaLnBrk="1" hangingPunct="1"/>
            <a:endParaRPr lang="fr-BE" sz="1000">
              <a:solidFill>
                <a:srgbClr val="0F5494"/>
              </a:solidFill>
              <a:latin typeface="Verdana" pitchFamily="34" charset="0"/>
              <a:cs typeface="Arial" pitchFamily="34" charset="0"/>
            </a:endParaRPr>
          </a:p>
          <a:p>
            <a:pPr eaLnBrk="1" hangingPunct="1"/>
            <a:endParaRPr lang="en-GB" sz="1000">
              <a:solidFill>
                <a:srgbClr val="0F5494"/>
              </a:solidFill>
              <a:latin typeface="Verdana" pitchFamily="34" charset="0"/>
              <a:cs typeface="Arial" pitchFamily="34" charset="0"/>
            </a:endParaRPr>
          </a:p>
          <a:p>
            <a:pPr eaLnBrk="1" hangingPunct="1"/>
            <a:endParaRPr lang="en-GB" sz="1000" b="1">
              <a:solidFill>
                <a:srgbClr val="0F5494"/>
              </a:solidFill>
              <a:latin typeface="Verdana" pitchFamily="34" charset="0"/>
              <a:cs typeface="Arial" pitchFamily="34" charset="0"/>
            </a:endParaRPr>
          </a:p>
          <a:p>
            <a:pPr eaLnBrk="1" hangingPunct="1"/>
            <a:endParaRPr lang="en-GB" sz="1000" b="1">
              <a:solidFill>
                <a:srgbClr val="0F5494"/>
              </a:solidFill>
              <a:latin typeface="Verdana" pitchFamily="34" charset="0"/>
              <a:cs typeface="Arial" pitchFamily="34" charset="0"/>
            </a:endParaRPr>
          </a:p>
        </p:txBody>
      </p:sp>
      <p:sp>
        <p:nvSpPr>
          <p:cNvPr id="70662" name="TextBox 6"/>
          <p:cNvSpPr txBox="1">
            <a:spLocks noChangeArrowheads="1"/>
          </p:cNvSpPr>
          <p:nvPr/>
        </p:nvSpPr>
        <p:spPr bwMode="auto">
          <a:xfrm>
            <a:off x="180975" y="4924425"/>
            <a:ext cx="1582738" cy="738188"/>
          </a:xfrm>
          <a:prstGeom prst="rect">
            <a:avLst/>
          </a:prstGeom>
          <a:noFill/>
          <a:ln w="9525">
            <a:noFill/>
            <a:miter lim="800000"/>
            <a:headEnd/>
            <a:tailEnd/>
          </a:ln>
        </p:spPr>
        <p:txBody>
          <a:bodyPr>
            <a:spAutoFit/>
          </a:bodyPr>
          <a:lstStyle/>
          <a:p>
            <a:pPr eaLnBrk="1" hangingPunct="1"/>
            <a:r>
              <a:rPr lang="en-GB" sz="1400" b="1">
                <a:solidFill>
                  <a:srgbClr val="0F5494"/>
                </a:solidFill>
                <a:latin typeface="Verdana" pitchFamily="34" charset="0"/>
                <a:cs typeface="Arial" pitchFamily="34" charset="0"/>
              </a:rPr>
              <a:t>Virtuellt evenemang </a:t>
            </a:r>
            <a:r>
              <a:rPr lang="en-GB" sz="1400">
                <a:solidFill>
                  <a:srgbClr val="0F5494"/>
                </a:solidFill>
                <a:latin typeface="Verdana" pitchFamily="34" charset="0"/>
                <a:cs typeface="Arial" pitchFamily="34" charset="0"/>
              </a:rPr>
              <a:t>Höst 2013</a:t>
            </a:r>
            <a:endParaRPr lang="en-GB" sz="1400" b="1">
              <a:solidFill>
                <a:srgbClr val="0F5494"/>
              </a:solidFill>
              <a:latin typeface="Verdana" pitchFamily="34" charset="0"/>
              <a:cs typeface="Arial" pitchFamily="34" charset="0"/>
            </a:endParaRPr>
          </a:p>
        </p:txBody>
      </p:sp>
      <p:sp>
        <p:nvSpPr>
          <p:cNvPr id="70663" name="TextBox 33"/>
          <p:cNvSpPr txBox="1">
            <a:spLocks noChangeArrowheads="1"/>
          </p:cNvSpPr>
          <p:nvPr/>
        </p:nvSpPr>
        <p:spPr bwMode="auto">
          <a:xfrm>
            <a:off x="2051050" y="2638425"/>
            <a:ext cx="2089150" cy="1916113"/>
          </a:xfrm>
          <a:prstGeom prst="rect">
            <a:avLst/>
          </a:prstGeom>
          <a:noFill/>
          <a:ln w="9525">
            <a:noFill/>
            <a:miter lim="800000"/>
            <a:headEnd/>
            <a:tailEnd/>
          </a:ln>
        </p:spPr>
        <p:txBody>
          <a:bodyPr>
            <a:spAutoFit/>
          </a:bodyPr>
          <a:lstStyle/>
          <a:p>
            <a:pPr eaLnBrk="1" hangingPunct="1"/>
            <a:r>
              <a:rPr lang="en-GB" sz="1200" b="1">
                <a:solidFill>
                  <a:srgbClr val="0F5494"/>
                </a:solidFill>
                <a:latin typeface="Verdana" pitchFamily="34" charset="0"/>
                <a:cs typeface="Arial" pitchFamily="34" charset="0"/>
              </a:rPr>
              <a:t>Bratislava </a:t>
            </a:r>
            <a:r>
              <a:rPr lang="en-GB" sz="1200">
                <a:solidFill>
                  <a:srgbClr val="0F5494"/>
                </a:solidFill>
                <a:latin typeface="Verdana" pitchFamily="34" charset="0"/>
                <a:cs typeface="Arial" pitchFamily="34" charset="0"/>
              </a:rPr>
              <a:t>01.10.2013</a:t>
            </a:r>
            <a:endParaRPr lang="en-GB" sz="1000">
              <a:solidFill>
                <a:srgbClr val="0F5494"/>
              </a:solidFill>
              <a:latin typeface="Verdana" pitchFamily="34" charset="0"/>
              <a:cs typeface="Arial" pitchFamily="34" charset="0"/>
            </a:endParaRPr>
          </a:p>
          <a:p>
            <a:pPr eaLnBrk="1" hangingPunct="1"/>
            <a:r>
              <a:rPr lang="en-GB" sz="1200" b="1">
                <a:solidFill>
                  <a:srgbClr val="0F5494"/>
                </a:solidFill>
                <a:latin typeface="Verdana" pitchFamily="34" charset="0"/>
                <a:cs typeface="Arial" pitchFamily="34" charset="0"/>
              </a:rPr>
              <a:t>Stockholm </a:t>
            </a:r>
            <a:r>
              <a:rPr lang="en-GB" sz="1200">
                <a:solidFill>
                  <a:srgbClr val="0F5494"/>
                </a:solidFill>
                <a:latin typeface="Verdana" pitchFamily="34" charset="0"/>
                <a:cs typeface="Arial" pitchFamily="34" charset="0"/>
              </a:rPr>
              <a:t>15.10.2013</a:t>
            </a:r>
            <a:endParaRPr lang="en-GB" sz="1000">
              <a:solidFill>
                <a:srgbClr val="0F5494"/>
              </a:solidFill>
              <a:latin typeface="Verdana" pitchFamily="34" charset="0"/>
              <a:cs typeface="Arial" pitchFamily="34" charset="0"/>
            </a:endParaRPr>
          </a:p>
          <a:p>
            <a:pPr eaLnBrk="1" hangingPunct="1"/>
            <a:r>
              <a:rPr lang="en-GB" sz="1200" b="1">
                <a:solidFill>
                  <a:srgbClr val="0F5494"/>
                </a:solidFill>
                <a:latin typeface="Verdana" pitchFamily="34" charset="0"/>
                <a:cs typeface="Arial" pitchFamily="34" charset="0"/>
              </a:rPr>
              <a:t>Bratislava</a:t>
            </a:r>
            <a:r>
              <a:rPr lang="en-GB" sz="1200">
                <a:solidFill>
                  <a:srgbClr val="0F5494"/>
                </a:solidFill>
                <a:latin typeface="Verdana" pitchFamily="34" charset="0"/>
                <a:cs typeface="Arial" pitchFamily="34" charset="0"/>
              </a:rPr>
              <a:t> 10.11.2013</a:t>
            </a:r>
            <a:endParaRPr lang="en-GB" sz="1000">
              <a:solidFill>
                <a:srgbClr val="0F5494"/>
              </a:solidFill>
              <a:latin typeface="Verdana" pitchFamily="34" charset="0"/>
              <a:cs typeface="Arial" pitchFamily="34" charset="0"/>
            </a:endParaRPr>
          </a:p>
          <a:p>
            <a:pPr eaLnBrk="1" hangingPunct="1"/>
            <a:r>
              <a:rPr lang="en-GB" sz="1200" b="1">
                <a:solidFill>
                  <a:srgbClr val="0F5494"/>
                </a:solidFill>
                <a:latin typeface="Verdana" pitchFamily="34" charset="0"/>
                <a:cs typeface="Arial" pitchFamily="34" charset="0"/>
              </a:rPr>
              <a:t>Marseille </a:t>
            </a:r>
            <a:r>
              <a:rPr lang="en-GB" sz="1200">
                <a:solidFill>
                  <a:srgbClr val="0F5494"/>
                </a:solidFill>
                <a:latin typeface="Verdana" pitchFamily="34" charset="0"/>
                <a:cs typeface="Arial" pitchFamily="34" charset="0"/>
              </a:rPr>
              <a:t>14.11.2013</a:t>
            </a:r>
            <a:endParaRPr lang="en-GB" sz="1000">
              <a:solidFill>
                <a:srgbClr val="0F5494"/>
              </a:solidFill>
              <a:latin typeface="Verdana" pitchFamily="34" charset="0"/>
              <a:cs typeface="Arial" pitchFamily="34" charset="0"/>
            </a:endParaRPr>
          </a:p>
          <a:p>
            <a:pPr eaLnBrk="1" hangingPunct="1"/>
            <a:r>
              <a:rPr lang="en-GB" sz="1200" b="1">
                <a:solidFill>
                  <a:srgbClr val="0F5494"/>
                </a:solidFill>
                <a:latin typeface="Verdana" pitchFamily="34" charset="0"/>
                <a:cs typeface="Arial" pitchFamily="34" charset="0"/>
              </a:rPr>
              <a:t>Valletta </a:t>
            </a:r>
            <a:r>
              <a:rPr lang="en-GB" sz="1200">
                <a:solidFill>
                  <a:srgbClr val="0F5494"/>
                </a:solidFill>
                <a:latin typeface="Verdana" pitchFamily="34" charset="0"/>
                <a:cs typeface="Arial" pitchFamily="34" charset="0"/>
              </a:rPr>
              <a:t>11.2013</a:t>
            </a:r>
            <a:endParaRPr lang="en-GB" sz="1000">
              <a:solidFill>
                <a:srgbClr val="0F5494"/>
              </a:solidFill>
              <a:latin typeface="Verdana" pitchFamily="34" charset="0"/>
              <a:cs typeface="Arial" pitchFamily="34" charset="0"/>
            </a:endParaRPr>
          </a:p>
          <a:p>
            <a:pPr eaLnBrk="1" hangingPunct="1"/>
            <a:r>
              <a:rPr lang="en-GB" sz="1200" b="1">
                <a:solidFill>
                  <a:srgbClr val="0F5494"/>
                </a:solidFill>
                <a:latin typeface="Verdana" pitchFamily="34" charset="0"/>
                <a:cs typeface="Arial" pitchFamily="34" charset="0"/>
              </a:rPr>
              <a:t>London </a:t>
            </a:r>
            <a:r>
              <a:rPr lang="en-GB" sz="1200">
                <a:solidFill>
                  <a:srgbClr val="0F5494"/>
                </a:solidFill>
                <a:latin typeface="Verdana" pitchFamily="34" charset="0"/>
                <a:cs typeface="Arial" pitchFamily="34" charset="0"/>
              </a:rPr>
              <a:t>02.2014</a:t>
            </a:r>
            <a:endParaRPr lang="en-GB" sz="1000">
              <a:solidFill>
                <a:srgbClr val="0F5494"/>
              </a:solidFill>
              <a:latin typeface="Verdana" pitchFamily="34" charset="0"/>
              <a:cs typeface="Arial" pitchFamily="34" charset="0"/>
            </a:endParaRPr>
          </a:p>
          <a:p>
            <a:pPr eaLnBrk="1" hangingPunct="1"/>
            <a:r>
              <a:rPr lang="en-GB" sz="1200" b="1">
                <a:solidFill>
                  <a:srgbClr val="0F5494"/>
                </a:solidFill>
                <a:latin typeface="Verdana" pitchFamily="34" charset="0"/>
                <a:cs typeface="Arial" pitchFamily="34" charset="0"/>
              </a:rPr>
              <a:t>Köpenhamn </a:t>
            </a:r>
            <a:r>
              <a:rPr lang="en-GB" sz="1200">
                <a:solidFill>
                  <a:srgbClr val="0F5494"/>
                </a:solidFill>
                <a:latin typeface="Verdana" pitchFamily="34" charset="0"/>
                <a:cs typeface="Arial" pitchFamily="34" charset="0"/>
              </a:rPr>
              <a:t>2014</a:t>
            </a:r>
            <a:endParaRPr lang="en-GB" sz="1000" b="1">
              <a:solidFill>
                <a:srgbClr val="0F5494"/>
              </a:solidFill>
              <a:latin typeface="Verdana" pitchFamily="34" charset="0"/>
              <a:cs typeface="Arial" pitchFamily="34" charset="0"/>
            </a:endParaRPr>
          </a:p>
          <a:p>
            <a:pPr eaLnBrk="1" hangingPunct="1"/>
            <a:r>
              <a:rPr lang="en-GB" sz="1200" b="1">
                <a:solidFill>
                  <a:srgbClr val="0F5494"/>
                </a:solidFill>
                <a:latin typeface="Verdana" pitchFamily="34" charset="0"/>
                <a:cs typeface="Arial" pitchFamily="34" charset="0"/>
              </a:rPr>
              <a:t>Vilnius </a:t>
            </a:r>
            <a:r>
              <a:rPr lang="en-GB" sz="1200">
                <a:solidFill>
                  <a:srgbClr val="0F5494"/>
                </a:solidFill>
                <a:latin typeface="Verdana" pitchFamily="34" charset="0"/>
                <a:cs typeface="Arial" pitchFamily="34" charset="0"/>
              </a:rPr>
              <a:t>13.12.2013</a:t>
            </a:r>
          </a:p>
          <a:p>
            <a:pPr eaLnBrk="1" hangingPunct="1"/>
            <a:r>
              <a:rPr lang="en-GB" sz="1200" b="1">
                <a:solidFill>
                  <a:srgbClr val="0F5494"/>
                </a:solidFill>
                <a:latin typeface="Verdana" pitchFamily="34" charset="0"/>
                <a:cs typeface="Arial" pitchFamily="34" charset="0"/>
              </a:rPr>
              <a:t>Barcelona</a:t>
            </a:r>
            <a:r>
              <a:rPr lang="en-GB" sz="1200">
                <a:solidFill>
                  <a:srgbClr val="0F5494"/>
                </a:solidFill>
                <a:latin typeface="Verdana" pitchFamily="34" charset="0"/>
                <a:cs typeface="Arial" pitchFamily="34" charset="0"/>
              </a:rPr>
              <a:t> 28.02.2014</a:t>
            </a:r>
          </a:p>
          <a:p>
            <a:pPr eaLnBrk="1" hangingPunct="1"/>
            <a:endParaRPr lang="en-GB" sz="1000" b="1">
              <a:solidFill>
                <a:srgbClr val="0F5494"/>
              </a:solidFill>
              <a:latin typeface="Verdana" pitchFamily="34" charset="0"/>
              <a:cs typeface="Arial" pitchFamily="34" charset="0"/>
            </a:endParaRPr>
          </a:p>
        </p:txBody>
      </p:sp>
      <p:pic>
        <p:nvPicPr>
          <p:cNvPr id="70664" name="Picture 2"/>
          <p:cNvPicPr>
            <a:picLocks noChangeAspect="1" noChangeArrowheads="1"/>
          </p:cNvPicPr>
          <p:nvPr/>
        </p:nvPicPr>
        <p:blipFill>
          <a:blip r:embed="rId7" cstate="print"/>
          <a:srcRect/>
          <a:stretch>
            <a:fillRect/>
          </a:stretch>
        </p:blipFill>
        <p:spPr bwMode="auto">
          <a:xfrm rot="625869">
            <a:off x="2232025" y="4846638"/>
            <a:ext cx="1803400" cy="1320800"/>
          </a:xfrm>
          <a:prstGeom prst="rect">
            <a:avLst/>
          </a:prstGeom>
          <a:noFill/>
          <a:ln w="9525">
            <a:noFill/>
            <a:miter lim="800000"/>
            <a:headEnd/>
            <a:tailEnd/>
          </a:ln>
        </p:spPr>
      </p:pic>
      <p:sp>
        <p:nvSpPr>
          <p:cNvPr id="70665" name="Slide Number Placeholder 2"/>
          <p:cNvSpPr>
            <a:spLocks noGrp="1"/>
          </p:cNvSpPr>
          <p:nvPr>
            <p:ph type="sldNum" sz="quarter" idx="10"/>
          </p:nvPr>
        </p:nvSpPr>
        <p:spPr bwMode="auto">
          <a:noFill/>
          <a:ln>
            <a:miter lim="800000"/>
            <a:headEnd/>
            <a:tailEnd/>
          </a:ln>
        </p:spPr>
        <p:txBody>
          <a:bodyPr/>
          <a:lstStyle/>
          <a:p>
            <a:fld id="{A8A5DD82-4920-4C2C-9C59-F83DA4AA5B32}" type="slidenum">
              <a:rPr lang="en-GB"/>
              <a:pPr/>
              <a:t>26</a:t>
            </a:fld>
            <a:endParaRPr lang="en-GB"/>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395288" y="908050"/>
            <a:ext cx="8229600" cy="936625"/>
          </a:xfrm>
        </p:spPr>
        <p:txBody>
          <a:bodyPr/>
          <a:lstStyle/>
          <a:p>
            <a:pPr eaLnBrk="1" hangingPunct="1"/>
            <a:r>
              <a:rPr lang="en-GB" sz="3200" b="1" dirty="0" smtClean="0">
                <a:solidFill>
                  <a:srgbClr val="E86E0A"/>
                </a:solidFill>
                <a:ea typeface="ＭＳ Ｐゴシック" pitchFamily="34" charset="-128"/>
              </a:rPr>
              <a:t>EYC2013: </a:t>
            </a:r>
            <a:r>
              <a:rPr lang="en-GB" sz="3200" b="1" dirty="0" err="1" smtClean="0">
                <a:solidFill>
                  <a:srgbClr val="E86E0A"/>
                </a:solidFill>
                <a:ea typeface="ＭＳ Ｐゴシック" pitchFamily="34" charset="-128"/>
              </a:rPr>
              <a:t>Huvudevenemang</a:t>
            </a:r>
            <a:r>
              <a:rPr lang="en-GB" sz="3200" b="1" dirty="0" smtClean="0">
                <a:solidFill>
                  <a:srgbClr val="E86E0A"/>
                </a:solidFill>
                <a:ea typeface="ＭＳ Ｐゴシック" pitchFamily="34" charset="-128"/>
              </a:rPr>
              <a:t> </a:t>
            </a:r>
            <a:r>
              <a:rPr lang="en-GB" sz="3200" b="1" dirty="0" err="1" smtClean="0">
                <a:solidFill>
                  <a:srgbClr val="E86E0A"/>
                </a:solidFill>
                <a:ea typeface="ＭＳ Ｐゴシック" pitchFamily="34" charset="-128"/>
              </a:rPr>
              <a:t>på</a:t>
            </a:r>
            <a:r>
              <a:rPr lang="en-GB" sz="3200" b="1" dirty="0" smtClean="0">
                <a:solidFill>
                  <a:srgbClr val="E86E0A"/>
                </a:solidFill>
                <a:ea typeface="ＭＳ Ｐゴシック" pitchFamily="34" charset="-128"/>
              </a:rPr>
              <a:t> EU-</a:t>
            </a:r>
            <a:r>
              <a:rPr lang="en-GB" sz="3200" b="1" dirty="0" err="1" smtClean="0">
                <a:solidFill>
                  <a:srgbClr val="E86E0A"/>
                </a:solidFill>
                <a:ea typeface="ＭＳ Ｐゴシック" pitchFamily="34" charset="-128"/>
              </a:rPr>
              <a:t>nivå</a:t>
            </a:r>
            <a:r>
              <a:rPr lang="en-GB" sz="3200" b="1" dirty="0" smtClean="0">
                <a:solidFill>
                  <a:srgbClr val="E86E0A"/>
                </a:solidFill>
                <a:ea typeface="ＭＳ Ｐゴシック" pitchFamily="34" charset="-128"/>
              </a:rPr>
              <a:t> </a:t>
            </a:r>
          </a:p>
        </p:txBody>
      </p:sp>
      <p:sp>
        <p:nvSpPr>
          <p:cNvPr id="72706" name="Content Placeholder 1"/>
          <p:cNvSpPr>
            <a:spLocks noGrp="1"/>
          </p:cNvSpPr>
          <p:nvPr>
            <p:ph idx="1"/>
          </p:nvPr>
        </p:nvSpPr>
        <p:spPr>
          <a:xfrm>
            <a:off x="468313" y="1773238"/>
            <a:ext cx="8229600" cy="4464050"/>
          </a:xfrm>
        </p:spPr>
        <p:txBody>
          <a:bodyPr/>
          <a:lstStyle/>
          <a:p>
            <a:pPr marL="2236788" indent="-2236788" eaLnBrk="1" hangingPunct="1">
              <a:lnSpc>
                <a:spcPct val="90000"/>
              </a:lnSpc>
              <a:buFont typeface="Arial" pitchFamily="34" charset="0"/>
              <a:buNone/>
            </a:pPr>
            <a:r>
              <a:rPr lang="en-GB" sz="1500" dirty="0" smtClean="0">
                <a:ea typeface="ＭＳ Ｐゴシック" pitchFamily="34" charset="-128"/>
              </a:rPr>
              <a:t>10 </a:t>
            </a:r>
            <a:r>
              <a:rPr lang="en-GB" sz="1500" dirty="0" err="1" smtClean="0">
                <a:ea typeface="ＭＳ Ｐゴシック" pitchFamily="34" charset="-128"/>
              </a:rPr>
              <a:t>januari</a:t>
            </a:r>
            <a:r>
              <a:rPr lang="en-GB" sz="1500" dirty="0" smtClean="0">
                <a:ea typeface="ＭＳ Ｐゴシック" pitchFamily="34" charset="-128"/>
              </a:rPr>
              <a:t> 	</a:t>
            </a:r>
            <a:r>
              <a:rPr lang="en-GB" sz="1500" dirty="0" err="1" smtClean="0">
                <a:ea typeface="ＭＳ Ｐゴシック" pitchFamily="34" charset="-128"/>
              </a:rPr>
              <a:t>Officiel</a:t>
            </a:r>
            <a:r>
              <a:rPr lang="en-GB" sz="1500" dirty="0" smtClean="0">
                <a:ea typeface="ＭＳ Ｐゴシック" pitchFamily="34" charset="-128"/>
              </a:rPr>
              <a:t> </a:t>
            </a:r>
            <a:r>
              <a:rPr lang="en-GB" sz="1500" dirty="0" err="1" smtClean="0">
                <a:ea typeface="ＭＳ Ｐゴシック" pitchFamily="34" charset="-128"/>
              </a:rPr>
              <a:t>invigning</a:t>
            </a:r>
            <a:r>
              <a:rPr lang="en-GB" sz="1500" dirty="0" smtClean="0">
                <a:ea typeface="ＭＳ Ｐゴシック" pitchFamily="34" charset="-128"/>
              </a:rPr>
              <a:t> </a:t>
            </a:r>
            <a:r>
              <a:rPr lang="en-GB" sz="1500" dirty="0" err="1" smtClean="0">
                <a:ea typeface="ＭＳ Ｐゴシック" pitchFamily="34" charset="-128"/>
              </a:rPr>
              <a:t>av</a:t>
            </a:r>
            <a:r>
              <a:rPr lang="en-GB" sz="1500" dirty="0" smtClean="0">
                <a:ea typeface="ＭＳ Ｐゴシック" pitchFamily="34" charset="-128"/>
              </a:rPr>
              <a:t> EYC2013 </a:t>
            </a:r>
            <a:r>
              <a:rPr lang="en-GB" sz="1500" dirty="0" err="1" smtClean="0">
                <a:ea typeface="ＭＳ Ｐゴシック" pitchFamily="34" charset="-128"/>
              </a:rPr>
              <a:t>i</a:t>
            </a:r>
            <a:r>
              <a:rPr lang="en-GB" sz="1500" dirty="0" smtClean="0">
                <a:ea typeface="ＭＳ Ｐゴシック" pitchFamily="34" charset="-128"/>
              </a:rPr>
              <a:t>, Dublin, </a:t>
            </a:r>
            <a:r>
              <a:rPr lang="en-GB" sz="1500" dirty="0" err="1" smtClean="0">
                <a:ea typeface="ＭＳ Ｐゴシック" pitchFamily="34" charset="-128"/>
              </a:rPr>
              <a:t>Irland</a:t>
            </a:r>
            <a:endParaRPr lang="en-GB" sz="1500" dirty="0" smtClean="0">
              <a:ea typeface="ＭＳ Ｐゴシック" pitchFamily="34" charset="-128"/>
            </a:endParaRPr>
          </a:p>
          <a:p>
            <a:pPr marL="2236788" indent="-2236788" eaLnBrk="1" hangingPunct="1">
              <a:lnSpc>
                <a:spcPct val="90000"/>
              </a:lnSpc>
              <a:buFont typeface="Arial" pitchFamily="34" charset="0"/>
              <a:buNone/>
            </a:pPr>
            <a:r>
              <a:rPr lang="en-GB" sz="1500" dirty="0" smtClean="0">
                <a:ea typeface="ＭＳ Ｐゴシック" pitchFamily="34" charset="-128"/>
              </a:rPr>
              <a:t>22 </a:t>
            </a:r>
            <a:r>
              <a:rPr lang="en-GB" sz="1500" dirty="0" err="1" smtClean="0">
                <a:ea typeface="ＭＳ Ｐゴシック" pitchFamily="34" charset="-128"/>
              </a:rPr>
              <a:t>januari</a:t>
            </a:r>
            <a:r>
              <a:rPr lang="en-GB" sz="1500" dirty="0" smtClean="0">
                <a:ea typeface="ＭＳ Ｐゴシック" pitchFamily="34" charset="-128"/>
              </a:rPr>
              <a:t> 	EU-</a:t>
            </a:r>
            <a:r>
              <a:rPr lang="en-GB" sz="1500" dirty="0" err="1" smtClean="0">
                <a:ea typeface="ＭＳ Ｐゴシック" pitchFamily="34" charset="-128"/>
              </a:rPr>
              <a:t>nivå</a:t>
            </a:r>
            <a:r>
              <a:rPr lang="en-GB" sz="1500" dirty="0" smtClean="0">
                <a:ea typeface="ＭＳ Ｐゴシック" pitchFamily="34" charset="-128"/>
              </a:rPr>
              <a:t> </a:t>
            </a:r>
            <a:r>
              <a:rPr lang="en-GB" sz="1500" dirty="0" err="1" smtClean="0">
                <a:ea typeface="ＭＳ Ｐゴシック" pitchFamily="34" charset="-128"/>
              </a:rPr>
              <a:t>temakonferens</a:t>
            </a:r>
            <a:r>
              <a:rPr lang="en-GB" sz="1500" dirty="0" smtClean="0">
                <a:ea typeface="ＭＳ Ｐゴシック" pitchFamily="34" charset="-128"/>
              </a:rPr>
              <a:t> "Making the most of the European Year of Citizens", </a:t>
            </a:r>
            <a:r>
              <a:rPr lang="en-GB" sz="1500" dirty="0" err="1" smtClean="0">
                <a:ea typeface="ＭＳ Ｐゴシック" pitchFamily="34" charset="-128"/>
              </a:rPr>
              <a:t>Bryssel</a:t>
            </a:r>
            <a:r>
              <a:rPr lang="en-GB" sz="1500" dirty="0" smtClean="0">
                <a:ea typeface="ＭＳ Ｐゴシック" pitchFamily="34" charset="-128"/>
              </a:rPr>
              <a:t>, </a:t>
            </a:r>
            <a:r>
              <a:rPr lang="en-GB" sz="1500" dirty="0" err="1" smtClean="0">
                <a:ea typeface="ＭＳ Ｐゴシック" pitchFamily="34" charset="-128"/>
              </a:rPr>
              <a:t>Belgien</a:t>
            </a:r>
            <a:endParaRPr lang="en-GB" sz="1500" dirty="0" smtClean="0">
              <a:ea typeface="ＭＳ Ｐゴシック" pitchFamily="34" charset="-128"/>
            </a:endParaRPr>
          </a:p>
          <a:p>
            <a:pPr marL="2236788" indent="-2236788" eaLnBrk="1" hangingPunct="1">
              <a:lnSpc>
                <a:spcPct val="90000"/>
              </a:lnSpc>
              <a:buFont typeface="Arial" pitchFamily="34" charset="0"/>
              <a:buNone/>
            </a:pPr>
            <a:r>
              <a:rPr lang="en-GB" sz="1500" dirty="0" smtClean="0">
                <a:ea typeface="ＭＳ Ｐゴシック" pitchFamily="34" charset="-128"/>
              </a:rPr>
              <a:t>23 – 24 </a:t>
            </a:r>
            <a:r>
              <a:rPr lang="en-GB" sz="1500" dirty="0" err="1" smtClean="0">
                <a:ea typeface="ＭＳ Ｐゴシック" pitchFamily="34" charset="-128"/>
              </a:rPr>
              <a:t>jan</a:t>
            </a:r>
            <a:r>
              <a:rPr lang="en-GB" sz="1500" dirty="0" smtClean="0">
                <a:ea typeface="ＭＳ Ｐゴシック" pitchFamily="34" charset="-128"/>
              </a:rPr>
              <a:t>.	EESC </a:t>
            </a:r>
            <a:r>
              <a:rPr lang="en-GB" sz="1500" dirty="0" err="1" smtClean="0">
                <a:ea typeface="ＭＳ Ｐゴシック" pitchFamily="34" charset="-128"/>
              </a:rPr>
              <a:t>öppet</a:t>
            </a:r>
            <a:r>
              <a:rPr lang="en-GB" sz="1500" dirty="0" smtClean="0">
                <a:ea typeface="ＭＳ Ｐゴシック" pitchFamily="34" charset="-128"/>
              </a:rPr>
              <a:t> "Your Europe" </a:t>
            </a:r>
            <a:r>
              <a:rPr lang="en-GB" sz="1500" dirty="0" err="1" smtClean="0">
                <a:ea typeface="ＭＳ Ｐゴシック" pitchFamily="34" charset="-128"/>
              </a:rPr>
              <a:t>evenemang</a:t>
            </a:r>
            <a:r>
              <a:rPr lang="en-GB" sz="1500" dirty="0" smtClean="0">
                <a:ea typeface="ＭＳ Ｐゴシック" pitchFamily="34" charset="-128"/>
              </a:rPr>
              <a:t>, </a:t>
            </a:r>
            <a:r>
              <a:rPr lang="en-GB" sz="1500" dirty="0" err="1" smtClean="0">
                <a:ea typeface="ＭＳ Ｐゴシック" pitchFamily="34" charset="-128"/>
              </a:rPr>
              <a:t>Bryssel</a:t>
            </a:r>
            <a:r>
              <a:rPr lang="en-GB" sz="1500" dirty="0" smtClean="0">
                <a:ea typeface="ＭＳ Ｐゴシック" pitchFamily="34" charset="-128"/>
              </a:rPr>
              <a:t>, </a:t>
            </a:r>
            <a:r>
              <a:rPr lang="en-GB" sz="1500" dirty="0" err="1" smtClean="0">
                <a:ea typeface="ＭＳ Ｐゴシック" pitchFamily="34" charset="-128"/>
              </a:rPr>
              <a:t>Belgien</a:t>
            </a:r>
            <a:endParaRPr lang="en-GB" sz="1500" dirty="0" smtClean="0">
              <a:ea typeface="ＭＳ Ｐゴシック" pitchFamily="34" charset="-128"/>
            </a:endParaRPr>
          </a:p>
          <a:p>
            <a:pPr marL="2236788" indent="-2236788" eaLnBrk="1" hangingPunct="1">
              <a:lnSpc>
                <a:spcPct val="90000"/>
              </a:lnSpc>
              <a:buFont typeface="Arial" pitchFamily="34" charset="0"/>
              <a:buNone/>
            </a:pPr>
            <a:r>
              <a:rPr lang="en-GB" sz="1500" dirty="0" smtClean="0">
                <a:ea typeface="ＭＳ Ｐゴシック" pitchFamily="34" charset="-128"/>
              </a:rPr>
              <a:t>19 </a:t>
            </a:r>
            <a:r>
              <a:rPr lang="en-GB" sz="1500" dirty="0" err="1" smtClean="0">
                <a:ea typeface="ＭＳ Ｐゴシック" pitchFamily="34" charset="-128"/>
              </a:rPr>
              <a:t>februari</a:t>
            </a:r>
            <a:r>
              <a:rPr lang="en-GB" sz="1500" dirty="0" smtClean="0">
                <a:ea typeface="ＭＳ Ｐゴシック" pitchFamily="34" charset="-128"/>
              </a:rPr>
              <a:t>	Hearing in the EP: "Making the Most of EU Citizenship", </a:t>
            </a:r>
            <a:r>
              <a:rPr lang="en-GB" sz="1500" dirty="0" err="1" smtClean="0">
                <a:ea typeface="ＭＳ Ｐゴシック" pitchFamily="34" charset="-128"/>
              </a:rPr>
              <a:t>Bryssel</a:t>
            </a:r>
            <a:r>
              <a:rPr lang="en-GB" sz="1500" dirty="0" smtClean="0">
                <a:ea typeface="ＭＳ Ｐゴシック" pitchFamily="34" charset="-128"/>
              </a:rPr>
              <a:t>, </a:t>
            </a:r>
            <a:r>
              <a:rPr lang="en-GB" sz="1500" dirty="0" err="1" smtClean="0">
                <a:ea typeface="ＭＳ Ｐゴシック" pitchFamily="34" charset="-128"/>
              </a:rPr>
              <a:t>Belgien</a:t>
            </a:r>
            <a:endParaRPr lang="en-GB" sz="1500" dirty="0" smtClean="0">
              <a:ea typeface="ＭＳ Ｐゴシック" pitchFamily="34" charset="-128"/>
            </a:endParaRPr>
          </a:p>
          <a:p>
            <a:pPr marL="2236788" indent="-2236788" eaLnBrk="1" hangingPunct="1">
              <a:lnSpc>
                <a:spcPct val="90000"/>
              </a:lnSpc>
              <a:buFont typeface="Arial" pitchFamily="34" charset="0"/>
              <a:buNone/>
            </a:pPr>
            <a:r>
              <a:rPr lang="en-GB" sz="1500" dirty="0" smtClean="0">
                <a:ea typeface="ＭＳ Ｐゴシック" pitchFamily="34" charset="-128"/>
              </a:rPr>
              <a:t>25 </a:t>
            </a:r>
            <a:r>
              <a:rPr lang="en-GB" sz="1500" dirty="0" err="1" smtClean="0">
                <a:ea typeface="ＭＳ Ｐゴシック" pitchFamily="34" charset="-128"/>
              </a:rPr>
              <a:t>februari</a:t>
            </a:r>
            <a:r>
              <a:rPr lang="en-GB" sz="1500" dirty="0" smtClean="0">
                <a:ea typeface="ＭＳ Ｐゴシック" pitchFamily="34" charset="-128"/>
              </a:rPr>
              <a:t>	En </a:t>
            </a:r>
            <a:r>
              <a:rPr lang="en-GB" sz="1500" dirty="0" err="1" smtClean="0">
                <a:ea typeface="ＭＳ Ｐゴシック" pitchFamily="34" charset="-128"/>
              </a:rPr>
              <a:t>dags</a:t>
            </a:r>
            <a:r>
              <a:rPr lang="en-GB" sz="1500" dirty="0" smtClean="0">
                <a:ea typeface="ＭＳ Ｐゴシック" pitchFamily="34" charset="-128"/>
              </a:rPr>
              <a:t> COM-seminar </a:t>
            </a:r>
            <a:r>
              <a:rPr lang="en-GB" sz="1500" dirty="0" err="1" smtClean="0">
                <a:ea typeface="ＭＳ Ｐゴシック" pitchFamily="34" charset="-128"/>
              </a:rPr>
              <a:t>för</a:t>
            </a:r>
            <a:r>
              <a:rPr lang="en-GB" sz="1500" dirty="0" smtClean="0">
                <a:ea typeface="ＭＳ Ｐゴシック" pitchFamily="34" charset="-128"/>
              </a:rPr>
              <a:t> National Contact Points, </a:t>
            </a:r>
            <a:r>
              <a:rPr lang="en-GB" sz="1500" dirty="0" err="1" smtClean="0">
                <a:ea typeface="ＭＳ Ｐゴシック" pitchFamily="34" charset="-128"/>
              </a:rPr>
              <a:t>Bryssel</a:t>
            </a:r>
            <a:r>
              <a:rPr lang="en-GB" sz="1500" dirty="0" smtClean="0">
                <a:ea typeface="ＭＳ Ｐゴシック" pitchFamily="34" charset="-128"/>
              </a:rPr>
              <a:t>, </a:t>
            </a:r>
            <a:r>
              <a:rPr lang="en-GB" sz="1500" dirty="0" err="1" smtClean="0">
                <a:ea typeface="ＭＳ Ｐゴシック" pitchFamily="34" charset="-128"/>
              </a:rPr>
              <a:t>Belgien</a:t>
            </a:r>
            <a:endParaRPr lang="en-GB" sz="1500" dirty="0" smtClean="0">
              <a:ea typeface="ＭＳ Ｐゴシック" pitchFamily="34" charset="-128"/>
            </a:endParaRPr>
          </a:p>
          <a:p>
            <a:pPr marL="2236788" indent="-2236788" eaLnBrk="1" hangingPunct="1">
              <a:lnSpc>
                <a:spcPct val="90000"/>
              </a:lnSpc>
              <a:buFont typeface="Arial" pitchFamily="34" charset="0"/>
              <a:buNone/>
            </a:pPr>
            <a:r>
              <a:rPr lang="en-GB" sz="1500" dirty="0" smtClean="0">
                <a:ea typeface="ＭＳ Ｐゴシック" pitchFamily="34" charset="-128"/>
              </a:rPr>
              <a:t>5 mars	1 EYCA </a:t>
            </a:r>
            <a:r>
              <a:rPr lang="en-GB" sz="1500" dirty="0" err="1" smtClean="0">
                <a:ea typeface="ＭＳ Ｐゴシック" pitchFamily="34" charset="-128"/>
              </a:rPr>
              <a:t>arbetsgruppsmöte</a:t>
            </a:r>
            <a:r>
              <a:rPr lang="en-GB" sz="1500" dirty="0" smtClean="0">
                <a:ea typeface="ＭＳ Ｐゴシック" pitchFamily="34" charset="-128"/>
              </a:rPr>
              <a:t>, </a:t>
            </a:r>
            <a:r>
              <a:rPr lang="en-GB" sz="1500" dirty="0" err="1" smtClean="0">
                <a:ea typeface="ＭＳ Ｐゴシック" pitchFamily="34" charset="-128"/>
              </a:rPr>
              <a:t>Bryssel</a:t>
            </a:r>
            <a:r>
              <a:rPr lang="en-GB" sz="1500" dirty="0" smtClean="0">
                <a:ea typeface="ＭＳ Ｐゴシック" pitchFamily="34" charset="-128"/>
              </a:rPr>
              <a:t>, </a:t>
            </a:r>
            <a:r>
              <a:rPr lang="en-GB" sz="1500" dirty="0" err="1" smtClean="0">
                <a:ea typeface="ＭＳ Ｐゴシック" pitchFamily="34" charset="-128"/>
              </a:rPr>
              <a:t>Belgien</a:t>
            </a:r>
            <a:endParaRPr lang="en-GB" sz="1500" dirty="0" smtClean="0">
              <a:ea typeface="ＭＳ Ｐゴシック" pitchFamily="34" charset="-128"/>
            </a:endParaRPr>
          </a:p>
          <a:p>
            <a:pPr marL="2236788" indent="-2236788" eaLnBrk="1" hangingPunct="1">
              <a:lnSpc>
                <a:spcPct val="90000"/>
              </a:lnSpc>
              <a:buFont typeface="Arial" pitchFamily="34" charset="0"/>
              <a:buNone/>
            </a:pPr>
            <a:r>
              <a:rPr lang="en-GB" sz="1500" dirty="0" smtClean="0">
                <a:ea typeface="ＭＳ Ｐゴシック" pitchFamily="34" charset="-128"/>
              </a:rPr>
              <a:t>6 mars  	</a:t>
            </a:r>
            <a:r>
              <a:rPr lang="en-GB" sz="1500" dirty="0" err="1" smtClean="0">
                <a:ea typeface="ＭＳ Ｐゴシック" pitchFamily="34" charset="-128"/>
              </a:rPr>
              <a:t>Samhällsdag</a:t>
            </a:r>
            <a:r>
              <a:rPr lang="en-GB" sz="1500" dirty="0" smtClean="0">
                <a:ea typeface="ＭＳ Ｐゴシック" pitchFamily="34" charset="-128"/>
              </a:rPr>
              <a:t>: EESC + EYCA Alliance, </a:t>
            </a:r>
            <a:r>
              <a:rPr lang="en-GB" sz="1500" dirty="0" err="1" smtClean="0">
                <a:ea typeface="ＭＳ Ｐゴシック" pitchFamily="34" charset="-128"/>
              </a:rPr>
              <a:t>Bryssel</a:t>
            </a:r>
            <a:r>
              <a:rPr lang="en-GB" sz="1500" dirty="0" smtClean="0">
                <a:ea typeface="ＭＳ Ｐゴシック" pitchFamily="34" charset="-128"/>
              </a:rPr>
              <a:t>, </a:t>
            </a:r>
            <a:r>
              <a:rPr lang="en-GB" sz="1500" dirty="0" err="1" smtClean="0">
                <a:ea typeface="ＭＳ Ｐゴシック" pitchFamily="34" charset="-128"/>
              </a:rPr>
              <a:t>Belgien</a:t>
            </a:r>
            <a:endParaRPr lang="en-GB" sz="1500" dirty="0" smtClean="0">
              <a:ea typeface="ＭＳ Ｐゴシック" pitchFamily="34" charset="-128"/>
            </a:endParaRPr>
          </a:p>
          <a:p>
            <a:pPr marL="2236788" indent="-2236788" eaLnBrk="1" hangingPunct="1">
              <a:lnSpc>
                <a:spcPct val="90000"/>
              </a:lnSpc>
              <a:buFont typeface="Arial" pitchFamily="34" charset="0"/>
              <a:buNone/>
            </a:pPr>
            <a:r>
              <a:rPr lang="en-GB" sz="1500" dirty="0" smtClean="0">
                <a:ea typeface="ＭＳ Ｐゴシック" pitchFamily="34" charset="-128"/>
              </a:rPr>
              <a:t>23 </a:t>
            </a:r>
            <a:r>
              <a:rPr lang="en-GB" sz="1500" dirty="0" err="1" smtClean="0">
                <a:ea typeface="ＭＳ Ｐゴシック" pitchFamily="34" charset="-128"/>
              </a:rPr>
              <a:t>april</a:t>
            </a:r>
            <a:r>
              <a:rPr lang="en-GB" sz="1500" dirty="0" smtClean="0">
                <a:ea typeface="ＭＳ Ｐゴシック" pitchFamily="34" charset="-128"/>
              </a:rPr>
              <a:t>	Ombudsman </a:t>
            </a:r>
            <a:r>
              <a:rPr lang="en-GB" sz="1500" dirty="0" err="1" smtClean="0">
                <a:ea typeface="ＭＳ Ｐゴシック" pitchFamily="34" charset="-128"/>
              </a:rPr>
              <a:t>interaktivt</a:t>
            </a:r>
            <a:r>
              <a:rPr lang="en-GB" sz="1500" dirty="0" smtClean="0">
                <a:ea typeface="ＭＳ Ｐゴシック" pitchFamily="34" charset="-128"/>
              </a:rPr>
              <a:t> </a:t>
            </a:r>
            <a:r>
              <a:rPr lang="en-GB" sz="1500" dirty="0" err="1" smtClean="0">
                <a:ea typeface="ＭＳ Ｐゴシック" pitchFamily="34" charset="-128"/>
              </a:rPr>
              <a:t>evenemang</a:t>
            </a:r>
            <a:r>
              <a:rPr lang="en-GB" sz="1500" dirty="0" smtClean="0">
                <a:ea typeface="ＭＳ Ｐゴシック" pitchFamily="34" charset="-128"/>
              </a:rPr>
              <a:t>: "It's our Europe: Let's get active!"</a:t>
            </a:r>
          </a:p>
          <a:p>
            <a:pPr marL="2236788" indent="-2236788" eaLnBrk="1" hangingPunct="1">
              <a:lnSpc>
                <a:spcPct val="90000"/>
              </a:lnSpc>
              <a:buFont typeface="Arial" pitchFamily="34" charset="0"/>
              <a:buNone/>
            </a:pPr>
            <a:r>
              <a:rPr lang="en-GB" sz="1500" dirty="0" smtClean="0">
                <a:ea typeface="ＭＳ Ｐゴシック" pitchFamily="34" charset="-128"/>
              </a:rPr>
              <a:t>4 </a:t>
            </a:r>
            <a:r>
              <a:rPr lang="en-GB" sz="1500" dirty="0" err="1" smtClean="0">
                <a:ea typeface="ＭＳ Ｐゴシック" pitchFamily="34" charset="-128"/>
              </a:rPr>
              <a:t>maj</a:t>
            </a:r>
            <a:r>
              <a:rPr lang="en-GB" sz="1500" dirty="0" smtClean="0">
                <a:ea typeface="ＭＳ Ｐゴシック" pitchFamily="34" charset="-128"/>
              </a:rPr>
              <a:t>	</a:t>
            </a:r>
            <a:r>
              <a:rPr lang="en-GB" sz="1500" dirty="0" err="1" smtClean="0">
                <a:ea typeface="ＭＳ Ｐゴシック" pitchFamily="34" charset="-128"/>
              </a:rPr>
              <a:t>Öppet</a:t>
            </a:r>
            <a:r>
              <a:rPr lang="en-GB" sz="1500" dirty="0" smtClean="0">
                <a:ea typeface="ＭＳ Ｐゴシック" pitchFamily="34" charset="-128"/>
              </a:rPr>
              <a:t> </a:t>
            </a:r>
            <a:r>
              <a:rPr lang="en-GB" sz="1500" dirty="0" err="1" smtClean="0">
                <a:ea typeface="ＭＳ Ｐゴシック" pitchFamily="34" charset="-128"/>
              </a:rPr>
              <a:t>hus</a:t>
            </a:r>
            <a:r>
              <a:rPr lang="en-GB" sz="1500" dirty="0" smtClean="0">
                <a:ea typeface="ＭＳ Ｐゴシック" pitchFamily="34" charset="-128"/>
              </a:rPr>
              <a:t> &amp; </a:t>
            </a:r>
            <a:r>
              <a:rPr lang="en-GB" sz="1500" dirty="0" err="1" smtClean="0">
                <a:ea typeface="ＭＳ Ｐゴシック" pitchFamily="34" charset="-128"/>
              </a:rPr>
              <a:t>medborgardialog</a:t>
            </a:r>
            <a:r>
              <a:rPr lang="en-GB" sz="1500" dirty="0" smtClean="0">
                <a:ea typeface="ＭＳ Ｐゴシック" pitchFamily="34" charset="-128"/>
              </a:rPr>
              <a:t>, </a:t>
            </a:r>
            <a:r>
              <a:rPr lang="en-GB" sz="1500" dirty="0" err="1" smtClean="0">
                <a:ea typeface="ＭＳ Ｐゴシック" pitchFamily="34" charset="-128"/>
              </a:rPr>
              <a:t>Bryssel</a:t>
            </a:r>
            <a:r>
              <a:rPr lang="en-GB" sz="1500" dirty="0" smtClean="0">
                <a:ea typeface="ＭＳ Ｐゴシック" pitchFamily="34" charset="-128"/>
              </a:rPr>
              <a:t>, </a:t>
            </a:r>
            <a:r>
              <a:rPr lang="en-GB" sz="1500" dirty="0" err="1" smtClean="0">
                <a:ea typeface="ＭＳ Ｐゴシック" pitchFamily="34" charset="-128"/>
              </a:rPr>
              <a:t>Belgien</a:t>
            </a:r>
            <a:endParaRPr lang="en-GB" sz="1500" dirty="0" smtClean="0">
              <a:ea typeface="ＭＳ Ｐゴシック" pitchFamily="34" charset="-128"/>
            </a:endParaRPr>
          </a:p>
          <a:p>
            <a:pPr marL="2236788" indent="-2236788" eaLnBrk="1" hangingPunct="1">
              <a:lnSpc>
                <a:spcPct val="90000"/>
              </a:lnSpc>
              <a:buFont typeface="Arial" pitchFamily="34" charset="0"/>
              <a:buNone/>
            </a:pPr>
            <a:r>
              <a:rPr lang="en-GB" sz="1500" dirty="0" smtClean="0">
                <a:ea typeface="ＭＳ Ｐゴシック" pitchFamily="34" charset="-128"/>
              </a:rPr>
              <a:t>8 </a:t>
            </a:r>
            <a:r>
              <a:rPr lang="en-GB" sz="1500" dirty="0" err="1" smtClean="0">
                <a:ea typeface="ＭＳ Ｐゴシック" pitchFamily="34" charset="-128"/>
              </a:rPr>
              <a:t>maj</a:t>
            </a:r>
            <a:r>
              <a:rPr lang="en-GB" sz="1500" dirty="0" smtClean="0">
                <a:ea typeface="ＭＳ Ｐゴシック" pitchFamily="34" charset="-128"/>
              </a:rPr>
              <a:t>	</a:t>
            </a:r>
            <a:r>
              <a:rPr lang="en-GB" sz="1500" dirty="0" err="1" smtClean="0">
                <a:ea typeface="ＭＳ Ｐゴシック" pitchFamily="34" charset="-128"/>
              </a:rPr>
              <a:t>Godkännande</a:t>
            </a:r>
            <a:r>
              <a:rPr lang="en-GB" sz="1500" dirty="0" smtClean="0">
                <a:ea typeface="ＭＳ Ｐゴシック" pitchFamily="34" charset="-128"/>
              </a:rPr>
              <a:t> </a:t>
            </a:r>
            <a:r>
              <a:rPr lang="en-GB" sz="1500" dirty="0" err="1" smtClean="0">
                <a:ea typeface="ＭＳ Ｐゴシック" pitchFamily="34" charset="-128"/>
              </a:rPr>
              <a:t>av</a:t>
            </a:r>
            <a:r>
              <a:rPr lang="en-GB" sz="1500" dirty="0" smtClean="0">
                <a:ea typeface="ＭＳ Ｐゴシック" pitchFamily="34" charset="-128"/>
              </a:rPr>
              <a:t> 2013 </a:t>
            </a:r>
            <a:r>
              <a:rPr lang="en-GB" sz="1500" dirty="0" err="1" smtClean="0">
                <a:ea typeface="ＭＳ Ｐゴシック" pitchFamily="34" charset="-128"/>
              </a:rPr>
              <a:t>utgåva</a:t>
            </a:r>
            <a:r>
              <a:rPr lang="en-GB" sz="1500" dirty="0" smtClean="0">
                <a:ea typeface="ＭＳ Ｐゴシック" pitchFamily="34" charset="-128"/>
              </a:rPr>
              <a:t> </a:t>
            </a:r>
            <a:r>
              <a:rPr lang="en-GB" sz="1500" dirty="0" err="1" smtClean="0">
                <a:ea typeface="ＭＳ Ｐゴシック" pitchFamily="34" charset="-128"/>
              </a:rPr>
              <a:t>av</a:t>
            </a:r>
            <a:r>
              <a:rPr lang="en-GB" sz="1500" dirty="0" smtClean="0">
                <a:ea typeface="ＭＳ Ｐゴシック" pitchFamily="34" charset="-128"/>
              </a:rPr>
              <a:t> EU </a:t>
            </a:r>
            <a:r>
              <a:rPr lang="en-GB" sz="1500" dirty="0" err="1" smtClean="0">
                <a:ea typeface="ＭＳ Ｐゴシック" pitchFamily="34" charset="-128"/>
              </a:rPr>
              <a:t>medborgarrapport</a:t>
            </a:r>
            <a:endParaRPr lang="en-GB" sz="1500" dirty="0" smtClean="0">
              <a:ea typeface="ＭＳ Ｐゴシック" pitchFamily="34" charset="-128"/>
            </a:endParaRPr>
          </a:p>
          <a:p>
            <a:pPr marL="2236788" indent="-2236788" eaLnBrk="1" hangingPunct="1">
              <a:lnSpc>
                <a:spcPct val="90000"/>
              </a:lnSpc>
              <a:buFont typeface="Arial" pitchFamily="34" charset="0"/>
              <a:buNone/>
            </a:pPr>
            <a:r>
              <a:rPr lang="en-GB" sz="1500" dirty="0" smtClean="0">
                <a:ea typeface="ＭＳ Ｐゴシック" pitchFamily="34" charset="-128"/>
              </a:rPr>
              <a:t>9 </a:t>
            </a:r>
            <a:r>
              <a:rPr lang="en-GB" sz="1500" dirty="0" err="1" smtClean="0">
                <a:ea typeface="ＭＳ Ｐゴシック" pitchFamily="34" charset="-128"/>
              </a:rPr>
              <a:t>maj</a:t>
            </a:r>
            <a:r>
              <a:rPr lang="en-GB" sz="1500" dirty="0" smtClean="0">
                <a:ea typeface="ＭＳ Ｐゴシック" pitchFamily="34" charset="-128"/>
              </a:rPr>
              <a:t>	</a:t>
            </a:r>
            <a:r>
              <a:rPr lang="en-GB" sz="1500" dirty="0" err="1" smtClean="0">
                <a:ea typeface="ＭＳ Ｐゴシック" pitchFamily="34" charset="-128"/>
              </a:rPr>
              <a:t>Europadag</a:t>
            </a:r>
            <a:r>
              <a:rPr lang="en-GB" sz="1500" dirty="0" smtClean="0">
                <a:ea typeface="ＭＳ Ｐゴシック" pitchFamily="34" charset="-128"/>
              </a:rPr>
              <a:t> </a:t>
            </a:r>
            <a:r>
              <a:rPr lang="en-GB" sz="1500" dirty="0" err="1" smtClean="0">
                <a:ea typeface="ＭＳ Ｐゴシック" pitchFamily="34" charset="-128"/>
              </a:rPr>
              <a:t>över</a:t>
            </a:r>
            <a:r>
              <a:rPr lang="en-GB" sz="1500" dirty="0" smtClean="0">
                <a:ea typeface="ＭＳ Ｐゴシック" pitchFamily="34" charset="-128"/>
              </a:rPr>
              <a:t> EU</a:t>
            </a:r>
          </a:p>
          <a:p>
            <a:pPr marL="2236788" indent="-2236788" eaLnBrk="1" hangingPunct="1">
              <a:lnSpc>
                <a:spcPct val="90000"/>
              </a:lnSpc>
              <a:buFont typeface="Arial" pitchFamily="34" charset="0"/>
              <a:buNone/>
            </a:pPr>
            <a:r>
              <a:rPr lang="en-GB" sz="1500" dirty="0" smtClean="0">
                <a:ea typeface="ＭＳ Ｐゴシック" pitchFamily="34" charset="-128"/>
              </a:rPr>
              <a:t>8 </a:t>
            </a:r>
            <a:r>
              <a:rPr lang="en-GB" sz="1500" dirty="0" err="1" smtClean="0">
                <a:ea typeface="ＭＳ Ｐゴシック" pitchFamily="34" charset="-128"/>
              </a:rPr>
              <a:t>juli</a:t>
            </a:r>
            <a:r>
              <a:rPr lang="en-GB" sz="1500" dirty="0" smtClean="0">
                <a:ea typeface="ＭＳ Ｐゴシック" pitchFamily="34" charset="-128"/>
              </a:rPr>
              <a:t>	EYCA </a:t>
            </a:r>
            <a:r>
              <a:rPr lang="en-GB" sz="1500" dirty="0" err="1" smtClean="0">
                <a:ea typeface="ＭＳ Ｐゴシック" pitchFamily="34" charset="-128"/>
              </a:rPr>
              <a:t>evenemang</a:t>
            </a:r>
            <a:r>
              <a:rPr lang="en-GB" sz="1500" dirty="0" smtClean="0">
                <a:ea typeface="ＭＳ Ｐゴシック" pitchFamily="34" charset="-128"/>
              </a:rPr>
              <a:t> EU-</a:t>
            </a:r>
            <a:r>
              <a:rPr lang="en-GB" sz="1500" dirty="0" err="1" smtClean="0">
                <a:ea typeface="ＭＳ Ｐゴシック" pitchFamily="34" charset="-128"/>
              </a:rPr>
              <a:t>nivå</a:t>
            </a:r>
            <a:r>
              <a:rPr lang="en-GB" sz="1500" dirty="0" smtClean="0">
                <a:ea typeface="ＭＳ Ｐゴシック" pitchFamily="34" charset="-128"/>
              </a:rPr>
              <a:t>, Zagreb, </a:t>
            </a:r>
            <a:r>
              <a:rPr lang="en-GB" sz="1500" dirty="0" err="1" smtClean="0">
                <a:ea typeface="ＭＳ Ｐゴシック" pitchFamily="34" charset="-128"/>
              </a:rPr>
              <a:t>Kroatien</a:t>
            </a:r>
            <a:endParaRPr lang="en-GB" sz="1500" dirty="0" smtClean="0">
              <a:ea typeface="ＭＳ Ｐゴシック" pitchFamily="34" charset="-128"/>
            </a:endParaRPr>
          </a:p>
          <a:p>
            <a:pPr marL="2236788" indent="-2236788" eaLnBrk="1" hangingPunct="1">
              <a:lnSpc>
                <a:spcPct val="90000"/>
              </a:lnSpc>
              <a:buFont typeface="Arial" pitchFamily="34" charset="0"/>
              <a:buNone/>
            </a:pPr>
            <a:r>
              <a:rPr lang="en-GB" sz="1500" dirty="0" smtClean="0">
                <a:ea typeface="ＭＳ Ｐゴシック" pitchFamily="34" charset="-128"/>
              </a:rPr>
              <a:t>9 </a:t>
            </a:r>
            <a:r>
              <a:rPr lang="en-GB" sz="1500" dirty="0" err="1" smtClean="0">
                <a:ea typeface="ＭＳ Ｐゴシック" pitchFamily="34" charset="-128"/>
              </a:rPr>
              <a:t>juli</a:t>
            </a:r>
            <a:r>
              <a:rPr lang="en-GB" sz="1500" dirty="0" smtClean="0">
                <a:ea typeface="ＭＳ Ｐゴシック" pitchFamily="34" charset="-128"/>
              </a:rPr>
              <a:t>	2 EYCA </a:t>
            </a:r>
            <a:r>
              <a:rPr lang="en-GB" sz="1500" dirty="0" err="1" smtClean="0">
                <a:ea typeface="ＭＳ Ｐゴシック" pitchFamily="34" charset="-128"/>
              </a:rPr>
              <a:t>arbetsgruppsmöte</a:t>
            </a:r>
            <a:r>
              <a:rPr lang="en-GB" sz="1500" dirty="0" smtClean="0">
                <a:ea typeface="ＭＳ Ｐゴシック" pitchFamily="34" charset="-128"/>
              </a:rPr>
              <a:t>, Zagreb, </a:t>
            </a:r>
            <a:r>
              <a:rPr lang="en-GB" sz="1500" dirty="0" err="1" smtClean="0">
                <a:ea typeface="ＭＳ Ｐゴシック" pitchFamily="34" charset="-128"/>
              </a:rPr>
              <a:t>Kroatien</a:t>
            </a:r>
            <a:endParaRPr lang="en-GB" sz="1500" dirty="0" smtClean="0">
              <a:ea typeface="ＭＳ Ｐゴシック" pitchFamily="34" charset="-128"/>
            </a:endParaRPr>
          </a:p>
          <a:p>
            <a:pPr marL="2236788" indent="-2236788" eaLnBrk="1" hangingPunct="1">
              <a:lnSpc>
                <a:spcPct val="90000"/>
              </a:lnSpc>
              <a:buFont typeface="Arial" pitchFamily="34" charset="0"/>
              <a:buNone/>
            </a:pPr>
            <a:r>
              <a:rPr lang="en-GB" sz="1500" dirty="0" err="1" smtClean="0">
                <a:ea typeface="ＭＳ Ｐゴシック" pitchFamily="34" charset="-128"/>
              </a:rPr>
              <a:t>september</a:t>
            </a:r>
            <a:r>
              <a:rPr lang="en-GB" sz="1500" dirty="0" smtClean="0">
                <a:ea typeface="ＭＳ Ｐゴシック" pitchFamily="34" charset="-128"/>
              </a:rPr>
              <a:t> 	3 EYCA </a:t>
            </a:r>
            <a:r>
              <a:rPr lang="en-GB" sz="1500" dirty="0" err="1" smtClean="0">
                <a:ea typeface="ＭＳ Ｐゴシック" pitchFamily="34" charset="-128"/>
              </a:rPr>
              <a:t>arbetsgruppsmöte</a:t>
            </a:r>
            <a:r>
              <a:rPr lang="en-GB" sz="1500" dirty="0" smtClean="0">
                <a:ea typeface="ＭＳ Ｐゴシック" pitchFamily="34" charset="-128"/>
              </a:rPr>
              <a:t>, </a:t>
            </a:r>
            <a:r>
              <a:rPr lang="en-GB" sz="1500" dirty="0" err="1" smtClean="0">
                <a:ea typeface="ＭＳ Ｐゴシック" pitchFamily="34" charset="-128"/>
              </a:rPr>
              <a:t>Bryssel</a:t>
            </a:r>
            <a:r>
              <a:rPr lang="en-GB" sz="1500" dirty="0" smtClean="0">
                <a:ea typeface="ＭＳ Ｐゴシック" pitchFamily="34" charset="-128"/>
              </a:rPr>
              <a:t>, </a:t>
            </a:r>
            <a:r>
              <a:rPr lang="en-GB" sz="1500" dirty="0" err="1" smtClean="0">
                <a:ea typeface="ＭＳ Ｐゴシック" pitchFamily="34" charset="-128"/>
              </a:rPr>
              <a:t>Belgien</a:t>
            </a:r>
            <a:endParaRPr lang="en-GB" sz="1500" dirty="0" smtClean="0">
              <a:ea typeface="ＭＳ Ｐゴシック" pitchFamily="34" charset="-128"/>
            </a:endParaRPr>
          </a:p>
          <a:p>
            <a:pPr marL="2236788" indent="-2236788" eaLnBrk="1" hangingPunct="1">
              <a:lnSpc>
                <a:spcPct val="90000"/>
              </a:lnSpc>
              <a:buFont typeface="Arial" pitchFamily="34" charset="0"/>
              <a:buNone/>
            </a:pPr>
            <a:r>
              <a:rPr lang="en-GB" sz="1500" dirty="0" err="1" smtClean="0">
                <a:ea typeface="ＭＳ Ｐゴシック" pitchFamily="34" charset="-128"/>
              </a:rPr>
              <a:t>höst</a:t>
            </a:r>
            <a:r>
              <a:rPr lang="en-GB" sz="1500" dirty="0" smtClean="0">
                <a:ea typeface="ＭＳ Ｐゴシック" pitchFamily="34" charset="-128"/>
              </a:rPr>
              <a:t> 	EYCA/EP, </a:t>
            </a:r>
            <a:r>
              <a:rPr lang="en-GB" sz="1500" dirty="0" err="1" smtClean="0">
                <a:ea typeface="ＭＳ Ｐゴシック" pitchFamily="34" charset="-128"/>
              </a:rPr>
              <a:t>Bryssel</a:t>
            </a:r>
            <a:r>
              <a:rPr lang="en-GB" sz="1500" dirty="0" smtClean="0">
                <a:ea typeface="ＭＳ Ｐゴシック" pitchFamily="34" charset="-128"/>
              </a:rPr>
              <a:t> (datum </a:t>
            </a:r>
            <a:r>
              <a:rPr lang="en-GB" sz="1500" dirty="0" err="1" smtClean="0">
                <a:ea typeface="ＭＳ Ｐゴシック" pitchFamily="34" charset="-128"/>
              </a:rPr>
              <a:t>för</a:t>
            </a:r>
            <a:r>
              <a:rPr lang="en-GB" sz="1500" dirty="0" smtClean="0">
                <a:ea typeface="ＭＳ Ｐゴシック" pitchFamily="34" charset="-128"/>
              </a:rPr>
              <a:t> </a:t>
            </a:r>
            <a:r>
              <a:rPr lang="en-GB" sz="1500" dirty="0" err="1" smtClean="0">
                <a:ea typeface="ＭＳ Ｐゴシック" pitchFamily="34" charset="-128"/>
              </a:rPr>
              <a:t>evenemang</a:t>
            </a:r>
            <a:r>
              <a:rPr lang="en-GB" sz="1500" dirty="0" smtClean="0">
                <a:ea typeface="ＭＳ Ｐゴシック" pitchFamily="34" charset="-128"/>
              </a:rPr>
              <a:t> </a:t>
            </a:r>
            <a:r>
              <a:rPr lang="en-GB" sz="1500" dirty="0" err="1" smtClean="0">
                <a:ea typeface="ＭＳ Ｐゴシック" pitchFamily="34" charset="-128"/>
              </a:rPr>
              <a:t>och</a:t>
            </a:r>
            <a:r>
              <a:rPr lang="en-GB" sz="1500" dirty="0" smtClean="0">
                <a:ea typeface="ＭＳ Ｐゴシック" pitchFamily="34" charset="-128"/>
              </a:rPr>
              <a:t> </a:t>
            </a:r>
            <a:r>
              <a:rPr lang="en-GB" sz="1500" dirty="0" err="1" smtClean="0">
                <a:ea typeface="ＭＳ Ｐゴシック" pitchFamily="34" charset="-128"/>
              </a:rPr>
              <a:t>titel</a:t>
            </a:r>
            <a:r>
              <a:rPr lang="en-GB" sz="1500" dirty="0" smtClean="0">
                <a:ea typeface="ＭＳ Ｐゴシック" pitchFamily="34" charset="-128"/>
              </a:rPr>
              <a:t> </a:t>
            </a:r>
            <a:r>
              <a:rPr lang="en-GB" sz="1500" dirty="0" err="1" smtClean="0">
                <a:ea typeface="ＭＳ Ｐゴシック" pitchFamily="34" charset="-128"/>
              </a:rPr>
              <a:t>är</a:t>
            </a:r>
            <a:r>
              <a:rPr lang="en-GB" sz="1500" dirty="0" smtClean="0">
                <a:ea typeface="ＭＳ Ｐゴシック" pitchFamily="34" charset="-128"/>
              </a:rPr>
              <a:t> </a:t>
            </a:r>
            <a:r>
              <a:rPr lang="en-GB" sz="1500" dirty="0" err="1" smtClean="0">
                <a:ea typeface="ＭＳ Ｐゴシック" pitchFamily="34" charset="-128"/>
              </a:rPr>
              <a:t>ej</a:t>
            </a:r>
            <a:r>
              <a:rPr lang="en-GB" sz="1500" dirty="0" smtClean="0">
                <a:ea typeface="ＭＳ Ｐゴシック" pitchFamily="34" charset="-128"/>
              </a:rPr>
              <a:t> </a:t>
            </a:r>
            <a:r>
              <a:rPr lang="en-GB" sz="1500" dirty="0" err="1" smtClean="0">
                <a:ea typeface="ＭＳ Ｐゴシック" pitchFamily="34" charset="-128"/>
              </a:rPr>
              <a:t>bekräftat</a:t>
            </a:r>
            <a:r>
              <a:rPr lang="en-GB" sz="1500" dirty="0" smtClean="0">
                <a:ea typeface="ＭＳ Ｐゴシック" pitchFamily="34" charset="-128"/>
              </a:rPr>
              <a:t>)</a:t>
            </a:r>
          </a:p>
          <a:p>
            <a:pPr marL="2236788" indent="-2236788" eaLnBrk="1" hangingPunct="1">
              <a:lnSpc>
                <a:spcPct val="90000"/>
              </a:lnSpc>
              <a:buFont typeface="Arial" pitchFamily="34" charset="0"/>
              <a:buNone/>
            </a:pPr>
            <a:r>
              <a:rPr lang="en-GB" sz="1500" dirty="0" smtClean="0">
                <a:ea typeface="ＭＳ Ｐゴシック" pitchFamily="34" charset="-128"/>
              </a:rPr>
              <a:t>12-13 </a:t>
            </a:r>
            <a:r>
              <a:rPr lang="en-GB" sz="1500" dirty="0" err="1" smtClean="0">
                <a:ea typeface="ＭＳ Ｐゴシック" pitchFamily="34" charset="-128"/>
              </a:rPr>
              <a:t>december</a:t>
            </a:r>
            <a:r>
              <a:rPr lang="en-GB" sz="1500" dirty="0" smtClean="0">
                <a:ea typeface="ＭＳ Ｐゴシック" pitchFamily="34" charset="-128"/>
              </a:rPr>
              <a:t> 	EYC2013 </a:t>
            </a:r>
            <a:r>
              <a:rPr lang="en-GB" sz="1500" dirty="0" err="1" smtClean="0">
                <a:ea typeface="ＭＳ Ｐゴシック" pitchFamily="34" charset="-128"/>
              </a:rPr>
              <a:t>avslutningsevenemang</a:t>
            </a:r>
            <a:r>
              <a:rPr lang="en-GB" sz="1500" dirty="0" smtClean="0">
                <a:ea typeface="ＭＳ Ｐゴシック" pitchFamily="34" charset="-128"/>
              </a:rPr>
              <a:t> &amp; </a:t>
            </a:r>
            <a:r>
              <a:rPr lang="en-GB" sz="1500" dirty="0" err="1" smtClean="0">
                <a:ea typeface="ＭＳ Ｐゴシック" pitchFamily="34" charset="-128"/>
              </a:rPr>
              <a:t>medborgardialog</a:t>
            </a:r>
            <a:r>
              <a:rPr lang="en-GB" sz="1500" dirty="0" smtClean="0">
                <a:ea typeface="ＭＳ Ｐゴシック" pitchFamily="34" charset="-128"/>
              </a:rPr>
              <a:t>, Vilnius, </a:t>
            </a:r>
            <a:r>
              <a:rPr lang="en-GB" sz="1500" dirty="0" err="1" smtClean="0">
                <a:ea typeface="ＭＳ Ｐゴシック" pitchFamily="34" charset="-128"/>
              </a:rPr>
              <a:t>Litauen</a:t>
            </a:r>
            <a:endParaRPr lang="en-GB" sz="1500" dirty="0" smtClean="0">
              <a:ea typeface="ＭＳ Ｐゴシック" pitchFamily="34" charset="-128"/>
            </a:endParaRPr>
          </a:p>
          <a:p>
            <a:pPr marL="2236788" indent="-2236788" eaLnBrk="1" hangingPunct="1">
              <a:lnSpc>
                <a:spcPct val="90000"/>
              </a:lnSpc>
              <a:buFont typeface="Arial" pitchFamily="34" charset="0"/>
              <a:buNone/>
            </a:pPr>
            <a:endParaRPr lang="en-GB" sz="1500" dirty="0" smtClean="0">
              <a:ea typeface="ＭＳ Ｐゴシック" pitchFamily="34" charset="-128"/>
            </a:endParaRPr>
          </a:p>
        </p:txBody>
      </p:sp>
      <p:sp>
        <p:nvSpPr>
          <p:cNvPr id="72707" name="Slide Number Placeholder 3"/>
          <p:cNvSpPr>
            <a:spLocks noGrp="1"/>
          </p:cNvSpPr>
          <p:nvPr>
            <p:ph type="sldNum" sz="quarter" idx="10"/>
          </p:nvPr>
        </p:nvSpPr>
        <p:spPr bwMode="auto">
          <a:noFill/>
          <a:ln>
            <a:miter lim="800000"/>
            <a:headEnd/>
            <a:tailEnd/>
          </a:ln>
        </p:spPr>
        <p:txBody>
          <a:bodyPr/>
          <a:lstStyle/>
          <a:p>
            <a:fld id="{1EB2FAA6-AFB9-49F9-8AE7-F4F7960EFF02}" type="slidenum">
              <a:rPr lang="en-GB"/>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538"/>
            <a:ext cx="8229600" cy="4391025"/>
          </a:xfrm>
        </p:spPr>
        <p:txBody>
          <a:bodyPr rtlCol="0">
            <a:noAutofit/>
          </a:bodyPr>
          <a:lstStyle/>
          <a:p>
            <a:pPr algn="ctr" eaLnBrk="1" fontAlgn="auto" hangingPunct="1">
              <a:lnSpc>
                <a:spcPct val="150000"/>
              </a:lnSpc>
              <a:spcAft>
                <a:spcPts val="0"/>
              </a:spcAft>
              <a:defRPr/>
            </a:pPr>
            <a:r>
              <a:rPr lang="en-IE" sz="6000" b="1" dirty="0" smtClean="0">
                <a:solidFill>
                  <a:srgbClr val="E86E0A"/>
                </a:solidFill>
                <a:effectLst>
                  <a:outerShdw blurRad="38100" dist="38100" dir="2700000" algn="tl">
                    <a:srgbClr val="C0C0C0"/>
                  </a:outerShdw>
                </a:effectLst>
                <a:ea typeface="+mj-ea"/>
              </a:rPr>
              <a:t>3. Online</a:t>
            </a:r>
            <a:endParaRPr lang="en-GB" sz="6000" b="1" dirty="0">
              <a:solidFill>
                <a:srgbClr val="E86E0A"/>
              </a:solidFill>
              <a:ea typeface="+mj-ea"/>
            </a:endParaRPr>
          </a:p>
        </p:txBody>
      </p:sp>
      <p:sp>
        <p:nvSpPr>
          <p:cNvPr id="73730" name="Slide Number Placeholder 2"/>
          <p:cNvSpPr>
            <a:spLocks noGrp="1"/>
          </p:cNvSpPr>
          <p:nvPr>
            <p:ph type="sldNum" sz="quarter" idx="10"/>
          </p:nvPr>
        </p:nvSpPr>
        <p:spPr bwMode="auto">
          <a:noFill/>
          <a:ln>
            <a:miter lim="800000"/>
            <a:headEnd/>
            <a:tailEnd/>
          </a:ln>
        </p:spPr>
        <p:txBody>
          <a:bodyPr/>
          <a:lstStyle/>
          <a:p>
            <a:fld id="{1D76D55A-BDDE-4FDB-A1E2-3733F8B51FBF}" type="slidenum">
              <a:rPr lang="en-GB"/>
              <a:pPr/>
              <a:t>28</a:t>
            </a:fld>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Content Placeholder 2"/>
          <p:cNvSpPr>
            <a:spLocks noGrp="1"/>
          </p:cNvSpPr>
          <p:nvPr>
            <p:ph idx="1"/>
          </p:nvPr>
        </p:nvSpPr>
        <p:spPr>
          <a:xfrm>
            <a:off x="539750" y="1989138"/>
            <a:ext cx="8229600" cy="3816350"/>
          </a:xfrm>
        </p:spPr>
        <p:txBody>
          <a:bodyPr/>
          <a:lstStyle/>
          <a:p>
            <a:pPr eaLnBrk="1" hangingPunct="1">
              <a:buFont typeface="Arial" pitchFamily="34" charset="0"/>
              <a:buNone/>
            </a:pPr>
            <a:r>
              <a:rPr lang="en-US" sz="2200" b="1" smtClean="0">
                <a:ea typeface="ＭＳ Ｐゴシック" pitchFamily="34" charset="-128"/>
              </a:rPr>
              <a:t>Vad hittar du där? </a:t>
            </a:r>
          </a:p>
          <a:p>
            <a:pPr eaLnBrk="1" hangingPunct="1">
              <a:buFont typeface="Arial" pitchFamily="34" charset="0"/>
              <a:buNone/>
            </a:pPr>
            <a:endParaRPr lang="en-US" sz="2200" smtClean="0">
              <a:ea typeface="ＭＳ Ｐゴシック" pitchFamily="34" charset="-128"/>
            </a:endParaRPr>
          </a:p>
          <a:p>
            <a:pPr eaLnBrk="1" hangingPunct="1"/>
            <a:r>
              <a:rPr lang="en-US" sz="2200" smtClean="0">
                <a:ea typeface="ＭＳ Ｐゴシック" pitchFamily="34" charset="-128"/>
              </a:rPr>
              <a:t>Evenemangskalender</a:t>
            </a:r>
          </a:p>
          <a:p>
            <a:pPr eaLnBrk="1" hangingPunct="1"/>
            <a:r>
              <a:rPr lang="en-US" sz="2200" smtClean="0">
                <a:ea typeface="ＭＳ Ｐゴシック" pitchFamily="34" charset="-128"/>
              </a:rPr>
              <a:t>Nyheter</a:t>
            </a:r>
          </a:p>
          <a:p>
            <a:pPr eaLnBrk="1" hangingPunct="1"/>
            <a:r>
              <a:rPr lang="en-US" sz="2200" smtClean="0">
                <a:ea typeface="ＭＳ Ｐゴシック" pitchFamily="34" charset="-128"/>
              </a:rPr>
              <a:t>Press- &amp; kampanjmaterial</a:t>
            </a:r>
          </a:p>
          <a:p>
            <a:pPr eaLnBrk="1" hangingPunct="1"/>
            <a:r>
              <a:rPr lang="en-US" sz="2200" smtClean="0">
                <a:ea typeface="ＭＳ Ｐゴシック" pitchFamily="34" charset="-128"/>
              </a:rPr>
              <a:t>Resursbibliotek</a:t>
            </a:r>
          </a:p>
          <a:p>
            <a:pPr eaLnBrk="1" hangingPunct="1"/>
            <a:r>
              <a:rPr lang="en-US" sz="2200" smtClean="0">
                <a:ea typeface="ＭＳ Ｐゴシック" pitchFamily="34" charset="-128"/>
              </a:rPr>
              <a:t>Partners</a:t>
            </a:r>
          </a:p>
          <a:p>
            <a:pPr eaLnBrk="1" hangingPunct="1"/>
            <a:r>
              <a:rPr lang="en-US" sz="2200" smtClean="0">
                <a:ea typeface="ＭＳ Ｐゴシック" pitchFamily="34" charset="-128"/>
              </a:rPr>
              <a:t>EU-finansierade möjligheter </a:t>
            </a:r>
            <a:endParaRPr lang="en-US" smtClean="0">
              <a:ea typeface="ＭＳ Ｐゴシック" pitchFamily="34" charset="-128"/>
            </a:endParaRPr>
          </a:p>
          <a:p>
            <a:pPr eaLnBrk="1" hangingPunct="1">
              <a:buFont typeface="Arial" pitchFamily="34" charset="0"/>
              <a:buNone/>
            </a:pPr>
            <a:endParaRPr lang="en-US" smtClean="0">
              <a:ea typeface="ＭＳ Ｐゴシック" pitchFamily="34" charset="-128"/>
            </a:endParaRPr>
          </a:p>
          <a:p>
            <a:pPr eaLnBrk="1" hangingPunct="1">
              <a:buFont typeface="Arial" pitchFamily="34" charset="0"/>
              <a:buNone/>
            </a:pPr>
            <a:endParaRPr lang="en-US" smtClean="0">
              <a:ea typeface="ＭＳ Ｐゴシック" pitchFamily="34" charset="-128"/>
            </a:endParaRPr>
          </a:p>
          <a:p>
            <a:pPr eaLnBrk="1" hangingPunct="1">
              <a:buFont typeface="Arial" pitchFamily="34" charset="0"/>
              <a:buNone/>
            </a:pPr>
            <a:endParaRPr lang="en-US" smtClean="0">
              <a:ea typeface="ＭＳ Ｐゴシック" pitchFamily="34" charset="-128"/>
            </a:endParaRPr>
          </a:p>
        </p:txBody>
      </p:sp>
      <p:sp>
        <p:nvSpPr>
          <p:cNvPr id="74754" name="Slide Number Placeholder 5"/>
          <p:cNvSpPr>
            <a:spLocks noGrp="1"/>
          </p:cNvSpPr>
          <p:nvPr>
            <p:ph type="sldNum" sz="quarter" idx="10"/>
          </p:nvPr>
        </p:nvSpPr>
        <p:spPr bwMode="auto">
          <a:noFill/>
          <a:ln>
            <a:miter lim="800000"/>
            <a:headEnd/>
            <a:tailEnd/>
          </a:ln>
        </p:spPr>
        <p:txBody>
          <a:bodyPr/>
          <a:lstStyle/>
          <a:p>
            <a:fld id="{EBC91197-256A-46D8-9DC5-957A859ACB59}" type="slidenum">
              <a:rPr lang="en-US"/>
              <a:pPr/>
              <a:t>29</a:t>
            </a:fld>
            <a:endParaRPr lang="en-US"/>
          </a:p>
        </p:txBody>
      </p:sp>
      <p:sp>
        <p:nvSpPr>
          <p:cNvPr id="74755" name="Rectangle 2"/>
          <p:cNvSpPr txBox="1">
            <a:spLocks noChangeArrowheads="1"/>
          </p:cNvSpPr>
          <p:nvPr/>
        </p:nvSpPr>
        <p:spPr bwMode="auto">
          <a:xfrm>
            <a:off x="468313" y="1125538"/>
            <a:ext cx="8229600" cy="649287"/>
          </a:xfrm>
          <a:prstGeom prst="rect">
            <a:avLst/>
          </a:prstGeom>
          <a:noFill/>
          <a:ln w="9525">
            <a:noFill/>
            <a:miter lim="800000"/>
            <a:headEnd/>
            <a:tailEnd/>
          </a:ln>
        </p:spPr>
        <p:txBody>
          <a:bodyPr/>
          <a:lstStyle/>
          <a:p>
            <a:pPr eaLnBrk="1" hangingPunct="1"/>
            <a:r>
              <a:rPr lang="en-IE" altLang="sv-SE" sz="3200" b="1">
                <a:solidFill>
                  <a:srgbClr val="E86E0A"/>
                </a:solidFill>
                <a:latin typeface="Calibri" pitchFamily="34" charset="0"/>
              </a:rPr>
              <a:t>“</a:t>
            </a:r>
            <a:r>
              <a:rPr lang="en-IE" sz="3200" b="1">
                <a:solidFill>
                  <a:srgbClr val="E86E0A"/>
                </a:solidFill>
                <a:latin typeface="Calibri" pitchFamily="34" charset="0"/>
              </a:rPr>
              <a:t>EYC2013</a:t>
            </a:r>
            <a:r>
              <a:rPr lang="en-IE" altLang="sv-SE" sz="3200" b="1">
                <a:solidFill>
                  <a:srgbClr val="E86E0A"/>
                </a:solidFill>
                <a:latin typeface="Calibri" pitchFamily="34" charset="0"/>
              </a:rPr>
              <a:t>“</a:t>
            </a:r>
            <a:r>
              <a:rPr lang="en-IE" sz="3200" b="1">
                <a:solidFill>
                  <a:srgbClr val="E86E0A"/>
                </a:solidFill>
                <a:latin typeface="Calibri" pitchFamily="34" charset="0"/>
              </a:rPr>
              <a:t>-webbplats</a:t>
            </a:r>
            <a:endParaRPr lang="en-GB" sz="3200" b="1">
              <a:solidFill>
                <a:srgbClr val="E86E0A"/>
              </a:solidFill>
              <a:latin typeface="Calibri" pitchFamily="34" charset="0"/>
            </a:endParaRPr>
          </a:p>
        </p:txBody>
      </p:sp>
      <p:sp>
        <p:nvSpPr>
          <p:cNvPr id="7" name="Right Arrow 6">
            <a:hlinkClick r:id="rId3"/>
          </p:cNvPr>
          <p:cNvSpPr/>
          <p:nvPr/>
        </p:nvSpPr>
        <p:spPr>
          <a:xfrm>
            <a:off x="5724525" y="3716338"/>
            <a:ext cx="215900"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074" name="Picture 2" descr="C:\Users\Nelis\Desktop\Aga Final\Latest Final\SV\25 29.png"/>
          <p:cNvPicPr>
            <a:picLocks noChangeAspect="1" noChangeArrowheads="1"/>
          </p:cNvPicPr>
          <p:nvPr/>
        </p:nvPicPr>
        <p:blipFill>
          <a:blip r:embed="rId4" cstate="print"/>
          <a:srcRect/>
          <a:stretch>
            <a:fillRect/>
          </a:stretch>
        </p:blipFill>
        <p:spPr bwMode="auto">
          <a:xfrm>
            <a:off x="4355976" y="1904270"/>
            <a:ext cx="4608512" cy="361296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382588" y="1052513"/>
            <a:ext cx="7920037" cy="892175"/>
          </a:xfrm>
          <a:prstGeom prst="rect">
            <a:avLst/>
          </a:prstGeom>
          <a:noFill/>
          <a:ln w="9525">
            <a:noFill/>
            <a:miter lim="800000"/>
            <a:headEnd/>
            <a:tailEnd/>
          </a:ln>
        </p:spPr>
        <p:txBody>
          <a:bodyPr>
            <a:spAutoFit/>
          </a:bodyPr>
          <a:lstStyle/>
          <a:p>
            <a:pPr eaLnBrk="1" hangingPunct="1">
              <a:spcBef>
                <a:spcPts val="600"/>
              </a:spcBef>
            </a:pPr>
            <a:r>
              <a:rPr lang="en-GB" sz="2600" b="1">
                <a:solidFill>
                  <a:srgbClr val="E86E0A"/>
                </a:solidFill>
                <a:latin typeface="Calibri" pitchFamily="34" charset="0"/>
              </a:rPr>
              <a:t>EU-medborgarskapet som först infördes 1992 (föredrag om EU:s funktion</a:t>
            </a:r>
            <a:r>
              <a:rPr lang="en-US" sz="2600" b="1">
                <a:solidFill>
                  <a:srgbClr val="E86E0A"/>
                </a:solidFill>
                <a:latin typeface="Calibri" pitchFamily="34" charset="0"/>
              </a:rPr>
              <a:t>, Maastricht) betyder att:</a:t>
            </a:r>
            <a:endParaRPr lang="pt-BR" sz="2600" b="1">
              <a:solidFill>
                <a:srgbClr val="E86E0A"/>
              </a:solidFill>
              <a:latin typeface="Calibri" pitchFamily="34" charset="0"/>
            </a:endParaRPr>
          </a:p>
        </p:txBody>
      </p:sp>
      <p:grpSp>
        <p:nvGrpSpPr>
          <p:cNvPr id="2" name="Group 5"/>
          <p:cNvGrpSpPr/>
          <p:nvPr/>
        </p:nvGrpSpPr>
        <p:grpSpPr>
          <a:xfrm>
            <a:off x="755576" y="2204864"/>
            <a:ext cx="7401034" cy="1003680"/>
            <a:chOff x="378691" y="46691"/>
            <a:chExt cx="7401034" cy="1003680"/>
          </a:xfrm>
          <a:scene3d>
            <a:camera prst="orthographicFront"/>
            <a:lightRig rig="flat" dir="t"/>
          </a:scene3d>
        </p:grpSpPr>
        <p:sp>
          <p:nvSpPr>
            <p:cNvPr id="7" name="Rounded Rectangle 6"/>
            <p:cNvSpPr/>
            <p:nvPr/>
          </p:nvSpPr>
          <p:spPr>
            <a:xfrm>
              <a:off x="378691" y="46691"/>
              <a:ext cx="7401034" cy="1003680"/>
            </a:xfrm>
            <a:prstGeom prst="roundRect">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Rounded Rectangle 4"/>
            <p:cNvSpPr/>
            <p:nvPr/>
          </p:nvSpPr>
          <p:spPr>
            <a:xfrm>
              <a:off x="427687" y="95687"/>
              <a:ext cx="7303042" cy="905688"/>
            </a:xfrm>
            <a:prstGeom prst="rect">
              <a:avLst/>
            </a:prstGeom>
            <a:sp3d/>
          </p:spPr>
          <p:style>
            <a:lnRef idx="0">
              <a:scrgbClr r="0" g="0" b="0"/>
            </a:lnRef>
            <a:fillRef idx="0">
              <a:scrgbClr r="0" g="0" b="0"/>
            </a:fillRef>
            <a:effectRef idx="0">
              <a:scrgbClr r="0" g="0" b="0"/>
            </a:effectRef>
            <a:fontRef idx="minor">
              <a:schemeClr val="lt1"/>
            </a:fontRef>
          </p:style>
          <p:txBody>
            <a:bodyPr lIns="206024" tIns="0" rIns="206024" bIns="0" spcCol="1270" anchor="ctr"/>
            <a:lstStyle/>
            <a:p>
              <a:pPr defTabSz="889000" eaLnBrk="1" hangingPunct="1">
                <a:lnSpc>
                  <a:spcPct val="90000"/>
                </a:lnSpc>
                <a:spcAft>
                  <a:spcPct val="35000"/>
                </a:spcAft>
                <a:defRPr/>
              </a:pPr>
              <a:r>
                <a:rPr lang="en-US" sz="2000" b="1" dirty="0" err="1">
                  <a:latin typeface="Candara" pitchFamily="34" charset="0"/>
                </a:rPr>
                <a:t>Alla</a:t>
              </a:r>
              <a:r>
                <a:rPr lang="en-US" sz="2000" b="1" dirty="0">
                  <a:latin typeface="Candara" pitchFamily="34" charset="0"/>
                </a:rPr>
                <a:t> </a:t>
              </a:r>
              <a:r>
                <a:rPr lang="en-US" sz="2000" b="1" dirty="0" err="1">
                  <a:latin typeface="Candara" pitchFamily="34" charset="0"/>
                </a:rPr>
                <a:t>som</a:t>
              </a:r>
              <a:r>
                <a:rPr lang="en-US" sz="2000" b="1" dirty="0">
                  <a:latin typeface="Candara" pitchFamily="34" charset="0"/>
                </a:rPr>
                <a:t> </a:t>
              </a:r>
              <a:r>
                <a:rPr lang="en-US" sz="2000" b="1" dirty="0" err="1">
                  <a:latin typeface="Candara" pitchFamily="34" charset="0"/>
                </a:rPr>
                <a:t>är</a:t>
              </a:r>
              <a:r>
                <a:rPr lang="en-US" sz="2000" b="1" dirty="0">
                  <a:latin typeface="Candara" pitchFamily="34" charset="0"/>
                </a:rPr>
                <a:t> </a:t>
              </a:r>
              <a:r>
                <a:rPr lang="en-US" sz="2000" b="1" dirty="0" err="1">
                  <a:latin typeface="Candara" pitchFamily="34" charset="0"/>
                </a:rPr>
                <a:t>medborgare</a:t>
              </a:r>
              <a:r>
                <a:rPr lang="en-US" sz="2000" b="1" dirty="0">
                  <a:latin typeface="Candara" pitchFamily="34" charset="0"/>
                </a:rPr>
                <a:t> </a:t>
              </a:r>
              <a:r>
                <a:rPr lang="en-US" sz="2000" b="1" dirty="0" err="1">
                  <a:latin typeface="Candara" pitchFamily="34" charset="0"/>
                </a:rPr>
                <a:t>i</a:t>
              </a:r>
              <a:r>
                <a:rPr lang="en-US" sz="2000" b="1" dirty="0">
                  <a:latin typeface="Candara" pitchFamily="34" charset="0"/>
                </a:rPr>
                <a:t> </a:t>
              </a:r>
              <a:r>
                <a:rPr lang="en-US" sz="2000" b="1" dirty="0" err="1">
                  <a:latin typeface="Candara" pitchFamily="34" charset="0"/>
                </a:rPr>
                <a:t>ett</a:t>
              </a:r>
              <a:r>
                <a:rPr lang="en-US" sz="2000" b="1" dirty="0">
                  <a:latin typeface="Candara" pitchFamily="34" charset="0"/>
                </a:rPr>
                <a:t> EU-land </a:t>
              </a:r>
              <a:r>
                <a:rPr lang="en-US" sz="2000" b="1" dirty="0" err="1">
                  <a:latin typeface="Candara" pitchFamily="34" charset="0"/>
                </a:rPr>
                <a:t>är</a:t>
              </a:r>
              <a:r>
                <a:rPr lang="en-US" sz="2000" b="1" dirty="0">
                  <a:latin typeface="Candara" pitchFamily="34" charset="0"/>
                </a:rPr>
                <a:t> </a:t>
              </a:r>
              <a:r>
                <a:rPr lang="en-US" sz="2000" b="1" dirty="0" err="1">
                  <a:latin typeface="Candara" pitchFamily="34" charset="0"/>
                </a:rPr>
                <a:t>automatiskt</a:t>
              </a:r>
              <a:r>
                <a:rPr lang="en-US" sz="2000" b="1" dirty="0">
                  <a:latin typeface="Candara" pitchFamily="34" charset="0"/>
                </a:rPr>
                <a:t> </a:t>
              </a:r>
              <a:r>
                <a:rPr lang="en-US" sz="2000" b="1" dirty="0" err="1">
                  <a:latin typeface="Candara" pitchFamily="34" charset="0"/>
                </a:rPr>
                <a:t>även</a:t>
              </a:r>
              <a:r>
                <a:rPr lang="en-US" sz="2000" b="1" dirty="0">
                  <a:latin typeface="Candara" pitchFamily="34" charset="0"/>
                </a:rPr>
                <a:t> </a:t>
              </a:r>
              <a:r>
                <a:rPr lang="en-US" sz="2000" b="1" dirty="0" err="1">
                  <a:latin typeface="Candara" pitchFamily="34" charset="0"/>
                </a:rPr>
                <a:t>medborgare</a:t>
              </a:r>
              <a:r>
                <a:rPr lang="en-US" sz="2000" b="1" dirty="0">
                  <a:latin typeface="Candara" pitchFamily="34" charset="0"/>
                </a:rPr>
                <a:t> </a:t>
              </a:r>
              <a:r>
                <a:rPr lang="en-US" sz="2000" b="1" dirty="0" err="1">
                  <a:latin typeface="Candara" pitchFamily="34" charset="0"/>
                </a:rPr>
                <a:t>i</a:t>
              </a:r>
              <a:r>
                <a:rPr lang="en-US" sz="2000" b="1" dirty="0">
                  <a:latin typeface="Candara" pitchFamily="34" charset="0"/>
                </a:rPr>
                <a:t> den </a:t>
              </a:r>
              <a:r>
                <a:rPr lang="en-US" sz="2000" b="1" dirty="0" err="1">
                  <a:latin typeface="Candara" pitchFamily="34" charset="0"/>
                </a:rPr>
                <a:t>europeiska</a:t>
              </a:r>
              <a:r>
                <a:rPr lang="en-US" sz="2000" b="1" dirty="0">
                  <a:latin typeface="Candara" pitchFamily="34" charset="0"/>
                </a:rPr>
                <a:t> </a:t>
              </a:r>
              <a:r>
                <a:rPr lang="en-US" sz="2000" b="1" dirty="0" err="1">
                  <a:latin typeface="Candara" pitchFamily="34" charset="0"/>
                </a:rPr>
                <a:t>unionen</a:t>
              </a:r>
              <a:r>
                <a:rPr lang="en-US" sz="2000" b="1" dirty="0">
                  <a:latin typeface="Candara" pitchFamily="34" charset="0"/>
                </a:rPr>
                <a:t>.</a:t>
              </a:r>
              <a:endParaRPr lang="pt-PT" sz="2000" b="1" dirty="0">
                <a:latin typeface="Candara" pitchFamily="34" charset="0"/>
              </a:endParaRPr>
            </a:p>
          </p:txBody>
        </p:sp>
      </p:grpSp>
      <p:grpSp>
        <p:nvGrpSpPr>
          <p:cNvPr id="3" name="Group 8"/>
          <p:cNvGrpSpPr/>
          <p:nvPr/>
        </p:nvGrpSpPr>
        <p:grpSpPr>
          <a:xfrm>
            <a:off x="755576" y="3645024"/>
            <a:ext cx="7393217" cy="1003680"/>
            <a:chOff x="352296" y="1588932"/>
            <a:chExt cx="7393217" cy="1003680"/>
          </a:xfrm>
          <a:scene3d>
            <a:camera prst="orthographicFront"/>
            <a:lightRig rig="flat" dir="t"/>
          </a:scene3d>
        </p:grpSpPr>
        <p:sp>
          <p:nvSpPr>
            <p:cNvPr id="10" name="Rounded Rectangle 9"/>
            <p:cNvSpPr/>
            <p:nvPr/>
          </p:nvSpPr>
          <p:spPr>
            <a:xfrm>
              <a:off x="352296" y="1588932"/>
              <a:ext cx="7393217" cy="1003680"/>
            </a:xfrm>
            <a:prstGeom prst="roundRect">
              <a:avLst/>
            </a:prstGeom>
            <a:solidFill>
              <a:schemeClr val="accent1">
                <a:lumMod val="75000"/>
              </a:schemeClr>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11" name="Rounded Rectangle 4"/>
            <p:cNvSpPr/>
            <p:nvPr/>
          </p:nvSpPr>
          <p:spPr>
            <a:xfrm>
              <a:off x="424304" y="1588932"/>
              <a:ext cx="7295225" cy="905688"/>
            </a:xfrm>
            <a:prstGeom prst="rect">
              <a:avLst/>
            </a:prstGeom>
            <a:sp3d/>
          </p:spPr>
          <p:style>
            <a:lnRef idx="0">
              <a:scrgbClr r="0" g="0" b="0"/>
            </a:lnRef>
            <a:fillRef idx="0">
              <a:scrgbClr r="0" g="0" b="0"/>
            </a:fillRef>
            <a:effectRef idx="0">
              <a:scrgbClr r="0" g="0" b="0"/>
            </a:effectRef>
            <a:fontRef idx="minor">
              <a:schemeClr val="lt1"/>
            </a:fontRef>
          </p:style>
          <p:txBody>
            <a:bodyPr lIns="206024" tIns="0" rIns="206024" bIns="0" spcCol="1270" anchor="ctr"/>
            <a:lstStyle/>
            <a:p>
              <a:pPr algn="just" defTabSz="889000" eaLnBrk="1" hangingPunct="1">
                <a:lnSpc>
                  <a:spcPct val="90000"/>
                </a:lnSpc>
                <a:spcAft>
                  <a:spcPct val="35000"/>
                </a:spcAft>
                <a:defRPr/>
              </a:pPr>
              <a:r>
                <a:rPr lang="en-US" sz="2000" b="1" dirty="0" err="1">
                  <a:solidFill>
                    <a:schemeClr val="bg1"/>
                  </a:solidFill>
                  <a:latin typeface="Candara" pitchFamily="34" charset="0"/>
                </a:rPr>
                <a:t>Unionens</a:t>
              </a:r>
              <a:r>
                <a:rPr lang="en-US" sz="2000" b="1" dirty="0">
                  <a:solidFill>
                    <a:schemeClr val="bg1"/>
                  </a:solidFill>
                  <a:latin typeface="Candara" pitchFamily="34" charset="0"/>
                </a:rPr>
                <a:t> </a:t>
              </a:r>
              <a:r>
                <a:rPr lang="en-US" sz="2000" b="1" dirty="0" err="1">
                  <a:solidFill>
                    <a:schemeClr val="bg1"/>
                  </a:solidFill>
                  <a:latin typeface="Candara" pitchFamily="34" charset="0"/>
                </a:rPr>
                <a:t>medborgarskap</a:t>
              </a:r>
              <a:r>
                <a:rPr lang="en-US" sz="2000" b="1" dirty="0">
                  <a:solidFill>
                    <a:schemeClr val="bg1"/>
                  </a:solidFill>
                  <a:latin typeface="Candara" pitchFamily="34" charset="0"/>
                </a:rPr>
                <a:t> </a:t>
              </a:r>
              <a:r>
                <a:rPr lang="en-US" sz="2000" b="1" dirty="0" err="1">
                  <a:solidFill>
                    <a:schemeClr val="bg1"/>
                  </a:solidFill>
                  <a:latin typeface="Candara" pitchFamily="34" charset="0"/>
                </a:rPr>
                <a:t>är</a:t>
              </a:r>
              <a:r>
                <a:rPr lang="en-US" sz="2000" b="1" dirty="0">
                  <a:solidFill>
                    <a:schemeClr val="bg1"/>
                  </a:solidFill>
                  <a:latin typeface="Candara" pitchFamily="34" charset="0"/>
                </a:rPr>
                <a:t> </a:t>
              </a:r>
              <a:r>
                <a:rPr lang="en-US" sz="2000" b="1" dirty="0" err="1">
                  <a:solidFill>
                    <a:schemeClr val="bg1"/>
                  </a:solidFill>
                  <a:latin typeface="Candara" pitchFamily="34" charset="0"/>
                </a:rPr>
                <a:t>ett</a:t>
              </a:r>
              <a:r>
                <a:rPr lang="en-US" sz="2000" b="1" dirty="0">
                  <a:solidFill>
                    <a:schemeClr val="bg1"/>
                  </a:solidFill>
                  <a:latin typeface="Candara" pitchFamily="34" charset="0"/>
                </a:rPr>
                <a:t> </a:t>
              </a:r>
              <a:r>
                <a:rPr lang="en-US" sz="2000" b="1" dirty="0" err="1">
                  <a:solidFill>
                    <a:schemeClr val="bg1"/>
                  </a:solidFill>
                  <a:latin typeface="Candara" pitchFamily="34" charset="0"/>
                </a:rPr>
                <a:t>tillägg</a:t>
              </a:r>
              <a:r>
                <a:rPr lang="en-US" sz="2000" b="1" dirty="0">
                  <a:solidFill>
                    <a:schemeClr val="bg1"/>
                  </a:solidFill>
                  <a:latin typeface="Candara" pitchFamily="34" charset="0"/>
                </a:rPr>
                <a:t> </a:t>
              </a:r>
              <a:r>
                <a:rPr lang="en-US" sz="2000" b="1" dirty="0" err="1">
                  <a:solidFill>
                    <a:schemeClr val="bg1"/>
                  </a:solidFill>
                  <a:latin typeface="Candara" pitchFamily="34" charset="0"/>
                </a:rPr>
                <a:t>och</a:t>
              </a:r>
              <a:r>
                <a:rPr lang="en-US" sz="2000" b="1" dirty="0">
                  <a:solidFill>
                    <a:schemeClr val="bg1"/>
                  </a:solidFill>
                  <a:latin typeface="Candara" pitchFamily="34" charset="0"/>
                </a:rPr>
                <a:t> </a:t>
              </a:r>
              <a:r>
                <a:rPr lang="en-US" sz="2000" b="1" dirty="0" err="1">
                  <a:solidFill>
                    <a:schemeClr val="bg1"/>
                  </a:solidFill>
                  <a:latin typeface="Candara" pitchFamily="34" charset="0"/>
                </a:rPr>
                <a:t>ersätter</a:t>
              </a:r>
              <a:r>
                <a:rPr lang="en-US" sz="2000" b="1" dirty="0">
                  <a:solidFill>
                    <a:schemeClr val="bg1"/>
                  </a:solidFill>
                  <a:latin typeface="Candara" pitchFamily="34" charset="0"/>
                </a:rPr>
                <a:t> </a:t>
              </a:r>
              <a:r>
                <a:rPr lang="en-US" sz="2000" b="1" dirty="0" err="1">
                  <a:solidFill>
                    <a:schemeClr val="bg1"/>
                  </a:solidFill>
                  <a:latin typeface="Candara" pitchFamily="34" charset="0"/>
                </a:rPr>
                <a:t>inte</a:t>
              </a:r>
              <a:r>
                <a:rPr lang="en-US" sz="2000" b="1" dirty="0">
                  <a:solidFill>
                    <a:schemeClr val="bg1"/>
                  </a:solidFill>
                  <a:latin typeface="Candara" pitchFamily="34" charset="0"/>
                </a:rPr>
                <a:t> </a:t>
              </a:r>
              <a:r>
                <a:rPr lang="en-US" sz="2000" b="1" dirty="0" err="1">
                  <a:solidFill>
                    <a:schemeClr val="bg1"/>
                  </a:solidFill>
                  <a:latin typeface="Candara" pitchFamily="34" charset="0"/>
                </a:rPr>
                <a:t>nationellt</a:t>
              </a:r>
              <a:r>
                <a:rPr lang="en-US" sz="2000" b="1" dirty="0">
                  <a:solidFill>
                    <a:schemeClr val="bg1"/>
                  </a:solidFill>
                  <a:latin typeface="Candara" pitchFamily="34" charset="0"/>
                </a:rPr>
                <a:t> </a:t>
              </a:r>
              <a:r>
                <a:rPr lang="en-US" sz="2000" b="1" dirty="0" err="1">
                  <a:solidFill>
                    <a:schemeClr val="bg1"/>
                  </a:solidFill>
                  <a:latin typeface="Candara" pitchFamily="34" charset="0"/>
                </a:rPr>
                <a:t>medborgarskap</a:t>
              </a:r>
              <a:r>
                <a:rPr lang="fr-BE" sz="2000" b="1" dirty="0">
                  <a:solidFill>
                    <a:schemeClr val="bg1"/>
                  </a:solidFill>
                  <a:latin typeface="Candara" pitchFamily="34" charset="0"/>
                </a:rPr>
                <a:t>...</a:t>
              </a:r>
              <a:endParaRPr lang="pt-PT" sz="2000" b="1" dirty="0">
                <a:solidFill>
                  <a:schemeClr val="bg1"/>
                </a:solidFill>
                <a:latin typeface="Candara" pitchFamily="34" charset="0"/>
              </a:endParaRPr>
            </a:p>
          </p:txBody>
        </p:sp>
      </p:grpSp>
      <p:grpSp>
        <p:nvGrpSpPr>
          <p:cNvPr id="4" name="Group 11"/>
          <p:cNvGrpSpPr/>
          <p:nvPr/>
        </p:nvGrpSpPr>
        <p:grpSpPr>
          <a:xfrm>
            <a:off x="755576" y="4941168"/>
            <a:ext cx="7414126" cy="1003680"/>
            <a:chOff x="370706" y="3131171"/>
            <a:chExt cx="7414126" cy="1003680"/>
          </a:xfrm>
          <a:scene3d>
            <a:camera prst="orthographicFront"/>
            <a:lightRig rig="flat" dir="t"/>
          </a:scene3d>
        </p:grpSpPr>
        <p:sp>
          <p:nvSpPr>
            <p:cNvPr id="13" name="Rounded Rectangle 12"/>
            <p:cNvSpPr/>
            <p:nvPr/>
          </p:nvSpPr>
          <p:spPr>
            <a:xfrm>
              <a:off x="370706" y="3131171"/>
              <a:ext cx="7414126" cy="1003680"/>
            </a:xfrm>
            <a:prstGeom prst="roundRect">
              <a:avLst/>
            </a:prstGeom>
            <a:solidFill>
              <a:srgbClr val="FFC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14" name="Rounded Rectangle 4"/>
            <p:cNvSpPr/>
            <p:nvPr/>
          </p:nvSpPr>
          <p:spPr>
            <a:xfrm>
              <a:off x="419702" y="3180167"/>
              <a:ext cx="7316134" cy="905688"/>
            </a:xfrm>
            <a:prstGeom prst="rect">
              <a:avLst/>
            </a:prstGeom>
            <a:sp3d/>
          </p:spPr>
          <p:style>
            <a:lnRef idx="0">
              <a:scrgbClr r="0" g="0" b="0"/>
            </a:lnRef>
            <a:fillRef idx="0">
              <a:scrgbClr r="0" g="0" b="0"/>
            </a:fillRef>
            <a:effectRef idx="0">
              <a:scrgbClr r="0" g="0" b="0"/>
            </a:effectRef>
            <a:fontRef idx="minor">
              <a:schemeClr val="lt1"/>
            </a:fontRef>
          </p:style>
          <p:txBody>
            <a:bodyPr lIns="206024" tIns="0" rIns="206024" bIns="0" spcCol="1270" anchor="ctr"/>
            <a:lstStyle/>
            <a:p>
              <a:pPr algn="just" defTabSz="889000" eaLnBrk="1" hangingPunct="1">
                <a:lnSpc>
                  <a:spcPct val="90000"/>
                </a:lnSpc>
                <a:spcAft>
                  <a:spcPct val="35000"/>
                </a:spcAft>
                <a:defRPr/>
              </a:pPr>
              <a:r>
                <a:rPr lang="pt-PT" sz="2000" b="1" dirty="0">
                  <a:solidFill>
                    <a:srgbClr val="003366"/>
                  </a:solidFill>
                  <a:latin typeface="Candara" pitchFamily="34" charset="0"/>
                </a:rPr>
                <a:t>… </a:t>
              </a:r>
              <a:r>
                <a:rPr lang="pt-PT" sz="2000" b="1" dirty="0" err="1">
                  <a:solidFill>
                    <a:srgbClr val="003366"/>
                  </a:solidFill>
                  <a:latin typeface="Candara" pitchFamily="34" charset="0"/>
                </a:rPr>
                <a:t>det</a:t>
              </a:r>
              <a:r>
                <a:rPr lang="pt-PT" sz="2000" b="1" dirty="0">
                  <a:solidFill>
                    <a:srgbClr val="003366"/>
                  </a:solidFill>
                  <a:latin typeface="Candara" pitchFamily="34" charset="0"/>
                </a:rPr>
                <a:t> </a:t>
              </a:r>
              <a:r>
                <a:rPr lang="pt-PT" sz="2000" b="1" dirty="0" err="1">
                  <a:solidFill>
                    <a:srgbClr val="003366"/>
                  </a:solidFill>
                  <a:latin typeface="Candara" pitchFamily="34" charset="0"/>
                </a:rPr>
                <a:t>ger</a:t>
              </a:r>
              <a:r>
                <a:rPr lang="pt-PT" sz="2000" b="1" dirty="0">
                  <a:solidFill>
                    <a:srgbClr val="003366"/>
                  </a:solidFill>
                  <a:latin typeface="Candara" pitchFamily="34" charset="0"/>
                </a:rPr>
                <a:t> </a:t>
              </a:r>
              <a:r>
                <a:rPr lang="pt-PT" sz="2000" b="1" dirty="0" err="1">
                  <a:solidFill>
                    <a:srgbClr val="003366"/>
                  </a:solidFill>
                  <a:latin typeface="Candara" pitchFamily="34" charset="0"/>
                </a:rPr>
                <a:t>snarare</a:t>
              </a:r>
              <a:r>
                <a:rPr lang="pt-PT" sz="2000" b="1" dirty="0">
                  <a:solidFill>
                    <a:srgbClr val="003366"/>
                  </a:solidFill>
                  <a:latin typeface="Candara" pitchFamily="34" charset="0"/>
                </a:rPr>
                <a:t> </a:t>
              </a:r>
              <a:r>
                <a:rPr lang="pt-PT" sz="2000" b="1" dirty="0" err="1">
                  <a:solidFill>
                    <a:srgbClr val="003366"/>
                  </a:solidFill>
                  <a:latin typeface="Candara" pitchFamily="34" charset="0"/>
                </a:rPr>
                <a:t>ytterligare</a:t>
              </a:r>
              <a:r>
                <a:rPr lang="pt-PT" sz="2000" b="1" dirty="0">
                  <a:solidFill>
                    <a:srgbClr val="003366"/>
                  </a:solidFill>
                  <a:latin typeface="Candara" pitchFamily="34" charset="0"/>
                </a:rPr>
                <a:t> ett antal rättigheter till det nationella medborgarskapet</a:t>
              </a:r>
              <a:r>
                <a:rPr lang="en-US" sz="2000" b="1" dirty="0">
                  <a:solidFill>
                    <a:srgbClr val="003366"/>
                  </a:solidFill>
                  <a:latin typeface="Candara" pitchFamily="34" charset="0"/>
                </a:rPr>
                <a:t>.</a:t>
              </a:r>
              <a:endParaRPr lang="pt-PT" sz="2000" b="1" dirty="0">
                <a:solidFill>
                  <a:srgbClr val="003366"/>
                </a:solidFill>
                <a:latin typeface="Candara" pitchFamily="34" charset="0"/>
              </a:endParaRPr>
            </a:p>
          </p:txBody>
        </p:sp>
      </p:gr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elis\Desktop\Aga Final\Latest Final\SV\30.png"/>
          <p:cNvPicPr>
            <a:picLocks noChangeAspect="1" noChangeArrowheads="1"/>
          </p:cNvPicPr>
          <p:nvPr/>
        </p:nvPicPr>
        <p:blipFill>
          <a:blip r:embed="rId2" cstate="print"/>
          <a:srcRect/>
          <a:stretch>
            <a:fillRect/>
          </a:stretch>
        </p:blipFill>
        <p:spPr bwMode="auto">
          <a:xfrm>
            <a:off x="1403648" y="1124744"/>
            <a:ext cx="6480720" cy="5055880"/>
          </a:xfrm>
          <a:prstGeom prst="rect">
            <a:avLst/>
          </a:prstGeom>
          <a:noFill/>
        </p:spPr>
      </p:pic>
      <p:sp>
        <p:nvSpPr>
          <p:cNvPr id="4" name="Oval 3"/>
          <p:cNvSpPr/>
          <p:nvPr/>
        </p:nvSpPr>
        <p:spPr>
          <a:xfrm>
            <a:off x="2267744" y="1700213"/>
            <a:ext cx="1079500" cy="57626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Oval 5"/>
          <p:cNvSpPr/>
          <p:nvPr/>
        </p:nvSpPr>
        <p:spPr>
          <a:xfrm>
            <a:off x="3347963" y="3717032"/>
            <a:ext cx="2016125" cy="57626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6804" name="Slide Number Placeholder 6"/>
          <p:cNvSpPr>
            <a:spLocks noGrp="1"/>
          </p:cNvSpPr>
          <p:nvPr>
            <p:ph type="sldNum" sz="quarter" idx="10"/>
          </p:nvPr>
        </p:nvSpPr>
        <p:spPr bwMode="auto">
          <a:noFill/>
          <a:ln>
            <a:miter lim="800000"/>
            <a:headEnd/>
            <a:tailEnd/>
          </a:ln>
        </p:spPr>
        <p:txBody>
          <a:bodyPr/>
          <a:lstStyle/>
          <a:p>
            <a:fld id="{388E4B35-B419-43E7-BE5A-30BB255A5F9B}" type="slidenum">
              <a:rPr lang="en-GB"/>
              <a:pPr/>
              <a:t>30</a:t>
            </a:fld>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elis\Desktop\Aga Final\Latest Final\SV\31.png"/>
          <p:cNvPicPr>
            <a:picLocks noChangeAspect="1" noChangeArrowheads="1"/>
          </p:cNvPicPr>
          <p:nvPr/>
        </p:nvPicPr>
        <p:blipFill>
          <a:blip r:embed="rId2" cstate="print"/>
          <a:srcRect/>
          <a:stretch>
            <a:fillRect/>
          </a:stretch>
        </p:blipFill>
        <p:spPr bwMode="auto">
          <a:xfrm>
            <a:off x="1475656" y="1052736"/>
            <a:ext cx="6459238" cy="5040560"/>
          </a:xfrm>
          <a:prstGeom prst="rect">
            <a:avLst/>
          </a:prstGeom>
          <a:noFill/>
        </p:spPr>
      </p:pic>
      <p:sp>
        <p:nvSpPr>
          <p:cNvPr id="4" name="Oval Callout 3"/>
          <p:cNvSpPr/>
          <p:nvPr/>
        </p:nvSpPr>
        <p:spPr>
          <a:xfrm>
            <a:off x="3851920" y="3644900"/>
            <a:ext cx="1944687" cy="1152525"/>
          </a:xfrm>
          <a:prstGeom prst="wedgeEllipseCallout">
            <a:avLst>
              <a:gd name="adj1" fmla="val -80184"/>
              <a:gd name="adj2" fmla="val 57477"/>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GB" sz="1500">
                <a:solidFill>
                  <a:srgbClr val="00529B"/>
                </a:solidFill>
                <a:ea typeface="ＭＳ Ｐゴシック" pitchFamily="34" charset="-128"/>
              </a:rPr>
              <a:t>Kan fyllas i på alla officiella EU-språk</a:t>
            </a:r>
          </a:p>
        </p:txBody>
      </p:sp>
      <p:sp>
        <p:nvSpPr>
          <p:cNvPr id="77827" name="Slide Number Placeholder 5"/>
          <p:cNvSpPr>
            <a:spLocks noGrp="1"/>
          </p:cNvSpPr>
          <p:nvPr>
            <p:ph type="sldNum" sz="quarter" idx="10"/>
          </p:nvPr>
        </p:nvSpPr>
        <p:spPr bwMode="auto">
          <a:noFill/>
          <a:ln>
            <a:miter lim="800000"/>
            <a:headEnd/>
            <a:tailEnd/>
          </a:ln>
        </p:spPr>
        <p:txBody>
          <a:bodyPr/>
          <a:lstStyle/>
          <a:p>
            <a:fld id="{AE2F1841-0DA0-4B18-B0ED-2A413A82A53B}" type="slidenum">
              <a:rPr lang="en-GB"/>
              <a:pPr/>
              <a:t>31</a:t>
            </a:fld>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908050"/>
            <a:ext cx="3744913" cy="865188"/>
          </a:xfrm>
        </p:spPr>
        <p:txBody>
          <a:bodyPr rtlCol="0"/>
          <a:lstStyle/>
          <a:p>
            <a:pPr algn="ctr" eaLnBrk="1" fontAlgn="auto" hangingPunct="1">
              <a:spcBef>
                <a:spcPts val="0"/>
              </a:spcBef>
              <a:spcAft>
                <a:spcPts val="0"/>
              </a:spcAft>
              <a:defRPr/>
            </a:pPr>
            <a:r>
              <a:rPr lang="en-GB" sz="3200" b="1" dirty="0" err="1" smtClean="0">
                <a:solidFill>
                  <a:srgbClr val="E86E0A"/>
                </a:solidFill>
                <a:latin typeface="+mn-lt"/>
                <a:ea typeface="+mn-ea"/>
                <a:cs typeface="+mn-cs"/>
              </a:rPr>
              <a:t>Kampanjmaterial</a:t>
            </a:r>
            <a:r>
              <a:rPr lang="en-GB" sz="3200" b="1" dirty="0" smtClean="0">
                <a:solidFill>
                  <a:srgbClr val="E86E0A"/>
                </a:solidFill>
                <a:latin typeface="+mn-lt"/>
                <a:ea typeface="+mn-ea"/>
                <a:cs typeface="+mn-cs"/>
              </a:rPr>
              <a:t> </a:t>
            </a:r>
            <a:endParaRPr lang="en-GB" sz="3200" dirty="0">
              <a:solidFill>
                <a:srgbClr val="E86E0A"/>
              </a:solidFill>
              <a:latin typeface="+mn-lt"/>
              <a:ea typeface="+mn-ea"/>
              <a:cs typeface="+mn-cs"/>
            </a:endParaRPr>
          </a:p>
        </p:txBody>
      </p:sp>
      <p:sp>
        <p:nvSpPr>
          <p:cNvPr id="78850" name="Slide Number Placeholder 3"/>
          <p:cNvSpPr>
            <a:spLocks noGrp="1"/>
          </p:cNvSpPr>
          <p:nvPr>
            <p:ph type="sldNum" sz="quarter" idx="10"/>
          </p:nvPr>
        </p:nvSpPr>
        <p:spPr bwMode="auto">
          <a:noFill/>
          <a:ln>
            <a:miter lim="800000"/>
            <a:headEnd/>
            <a:tailEnd/>
          </a:ln>
        </p:spPr>
        <p:txBody>
          <a:bodyPr/>
          <a:lstStyle/>
          <a:p>
            <a:fld id="{FF6FF5A2-49E0-4021-9479-B40CDA0250D1}" type="slidenum">
              <a:rPr lang="en-GB"/>
              <a:pPr/>
              <a:t>32</a:t>
            </a:fld>
            <a:endParaRPr lang="en-GB"/>
          </a:p>
        </p:txBody>
      </p:sp>
      <p:pic>
        <p:nvPicPr>
          <p:cNvPr id="6146" name="Picture 2" descr="C:\Users\Nelis\Desktop\Aga Final\Latest Final\SV\32.png"/>
          <p:cNvPicPr>
            <a:picLocks noChangeAspect="1" noChangeArrowheads="1"/>
          </p:cNvPicPr>
          <p:nvPr/>
        </p:nvPicPr>
        <p:blipFill>
          <a:blip r:embed="rId2" cstate="print"/>
          <a:srcRect/>
          <a:stretch>
            <a:fillRect/>
          </a:stretch>
        </p:blipFill>
        <p:spPr bwMode="auto">
          <a:xfrm>
            <a:off x="1619672" y="1628800"/>
            <a:ext cx="5904656" cy="462312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3"/>
          <p:cNvSpPr>
            <a:spLocks noGrp="1"/>
          </p:cNvSpPr>
          <p:nvPr>
            <p:ph type="sldNum" sz="quarter" idx="10"/>
          </p:nvPr>
        </p:nvSpPr>
        <p:spPr bwMode="auto">
          <a:noFill/>
          <a:ln>
            <a:miter lim="800000"/>
            <a:headEnd/>
            <a:tailEnd/>
          </a:ln>
        </p:spPr>
        <p:txBody>
          <a:bodyPr/>
          <a:lstStyle/>
          <a:p>
            <a:fld id="{0AC8834E-E760-492E-9BE5-7347A123060C}" type="slidenum">
              <a:rPr lang="en-US"/>
              <a:pPr/>
              <a:t>33</a:t>
            </a:fld>
            <a:endParaRPr lang="en-US"/>
          </a:p>
        </p:txBody>
      </p:sp>
      <p:sp>
        <p:nvSpPr>
          <p:cNvPr id="5" name="Title 1"/>
          <p:cNvSpPr>
            <a:spLocks noGrp="1"/>
          </p:cNvSpPr>
          <p:nvPr>
            <p:ph type="title"/>
          </p:nvPr>
        </p:nvSpPr>
        <p:spPr>
          <a:xfrm>
            <a:off x="539750" y="981075"/>
            <a:ext cx="2376066" cy="863600"/>
          </a:xfrm>
        </p:spPr>
        <p:txBody>
          <a:bodyPr rtlCol="0">
            <a:noAutofit/>
          </a:bodyPr>
          <a:lstStyle/>
          <a:p>
            <a:pPr algn="ctr" eaLnBrk="1" fontAlgn="auto" hangingPunct="1">
              <a:spcBef>
                <a:spcPts val="0"/>
              </a:spcBef>
              <a:spcAft>
                <a:spcPts val="0"/>
              </a:spcAft>
              <a:defRPr/>
            </a:pPr>
            <a:r>
              <a:rPr lang="en-GB" sz="2900" b="1" dirty="0" err="1" smtClean="0">
                <a:solidFill>
                  <a:srgbClr val="E86E0A"/>
                </a:solidFill>
                <a:latin typeface="+mn-lt"/>
                <a:ea typeface="+mn-ea"/>
                <a:cs typeface="+mn-cs"/>
              </a:rPr>
              <a:t>Pressmaterial</a:t>
            </a:r>
            <a:endParaRPr lang="en-GB" sz="2900" b="1" dirty="0">
              <a:solidFill>
                <a:srgbClr val="E86E0A"/>
              </a:solidFill>
              <a:latin typeface="+mn-lt"/>
              <a:ea typeface="+mn-ea"/>
              <a:cs typeface="+mn-cs"/>
            </a:endParaRPr>
          </a:p>
        </p:txBody>
      </p:sp>
      <p:sp>
        <p:nvSpPr>
          <p:cNvPr id="79875" name="TextBox 5"/>
          <p:cNvSpPr txBox="1">
            <a:spLocks noChangeArrowheads="1"/>
          </p:cNvSpPr>
          <p:nvPr/>
        </p:nvSpPr>
        <p:spPr bwMode="auto">
          <a:xfrm>
            <a:off x="684213" y="1700213"/>
            <a:ext cx="3600450" cy="2933700"/>
          </a:xfrm>
          <a:prstGeom prst="rect">
            <a:avLst/>
          </a:prstGeom>
          <a:noFill/>
          <a:ln w="9525">
            <a:noFill/>
            <a:miter lim="800000"/>
            <a:headEnd/>
            <a:tailEnd/>
          </a:ln>
        </p:spPr>
        <p:txBody>
          <a:bodyPr>
            <a:spAutoFit/>
          </a:bodyPr>
          <a:lstStyle/>
          <a:p>
            <a:pPr marL="342900" indent="-342900" eaLnBrk="1" hangingPunct="1">
              <a:lnSpc>
                <a:spcPct val="90000"/>
              </a:lnSpc>
              <a:spcBef>
                <a:spcPts val="1200"/>
              </a:spcBef>
              <a:buFont typeface="Arial" pitchFamily="34" charset="0"/>
              <a:buChar char="•"/>
            </a:pPr>
            <a:r>
              <a:rPr lang="en-US">
                <a:latin typeface="Calibri" pitchFamily="34" charset="0"/>
              </a:rPr>
              <a:t>Pressmeddelanden</a:t>
            </a:r>
          </a:p>
          <a:p>
            <a:pPr marL="342900" indent="-342900" eaLnBrk="1" hangingPunct="1">
              <a:lnSpc>
                <a:spcPct val="90000"/>
              </a:lnSpc>
              <a:spcBef>
                <a:spcPts val="1200"/>
              </a:spcBef>
              <a:buFont typeface="Arial" pitchFamily="34" charset="0"/>
              <a:buChar char="•"/>
            </a:pPr>
            <a:r>
              <a:rPr lang="en-US">
                <a:latin typeface="Calibri" pitchFamily="34" charset="0"/>
              </a:rPr>
              <a:t>Intervjuer </a:t>
            </a:r>
          </a:p>
          <a:p>
            <a:pPr marL="342900" indent="-342900" eaLnBrk="1" hangingPunct="1">
              <a:lnSpc>
                <a:spcPct val="90000"/>
              </a:lnSpc>
              <a:spcBef>
                <a:spcPts val="1200"/>
              </a:spcBef>
              <a:buFont typeface="Arial" pitchFamily="34" charset="0"/>
              <a:buChar char="•"/>
            </a:pPr>
            <a:r>
              <a:rPr lang="en-US">
                <a:latin typeface="Calibri" pitchFamily="34" charset="0"/>
              </a:rPr>
              <a:t>Tal </a:t>
            </a:r>
          </a:p>
          <a:p>
            <a:pPr marL="342900" indent="-342900" eaLnBrk="1" hangingPunct="1">
              <a:lnSpc>
                <a:spcPct val="90000"/>
              </a:lnSpc>
              <a:spcBef>
                <a:spcPts val="1200"/>
              </a:spcBef>
              <a:spcAft>
                <a:spcPts val="600"/>
              </a:spcAft>
              <a:buFont typeface="Arial" pitchFamily="34" charset="0"/>
              <a:buChar char="•"/>
            </a:pPr>
            <a:r>
              <a:rPr lang="en-US">
                <a:latin typeface="Calibri" pitchFamily="34" charset="0"/>
              </a:rPr>
              <a:t>Faktablad om:</a:t>
            </a:r>
          </a:p>
          <a:p>
            <a:pPr marL="800100" lvl="1" indent="-342900" eaLnBrk="1" hangingPunct="1">
              <a:lnSpc>
                <a:spcPct val="90000"/>
              </a:lnSpc>
              <a:spcBef>
                <a:spcPct val="20000"/>
              </a:spcBef>
              <a:buSzPct val="80000"/>
              <a:buFont typeface="Courier New" pitchFamily="49" charset="0"/>
              <a:buChar char="o"/>
            </a:pPr>
            <a:r>
              <a:rPr lang="en-US" sz="1600">
                <a:latin typeface="Calibri" pitchFamily="34" charset="0"/>
              </a:rPr>
              <a:t>Europaåret för medborgare 2013</a:t>
            </a:r>
          </a:p>
          <a:p>
            <a:pPr marL="800100" lvl="1" indent="-342900" eaLnBrk="1" hangingPunct="1">
              <a:lnSpc>
                <a:spcPct val="90000"/>
              </a:lnSpc>
              <a:spcBef>
                <a:spcPct val="20000"/>
              </a:spcBef>
              <a:buSzPct val="80000"/>
              <a:buFont typeface="Courier New" pitchFamily="49" charset="0"/>
              <a:buChar char="o"/>
            </a:pPr>
            <a:r>
              <a:rPr lang="en-US" sz="1600">
                <a:latin typeface="Calibri" pitchFamily="34" charset="0"/>
              </a:rPr>
              <a:t>Medlemsstater</a:t>
            </a:r>
          </a:p>
          <a:p>
            <a:pPr marL="800100" lvl="1" indent="-342900" eaLnBrk="1" hangingPunct="1">
              <a:lnSpc>
                <a:spcPct val="90000"/>
              </a:lnSpc>
              <a:spcBef>
                <a:spcPct val="20000"/>
              </a:spcBef>
              <a:buSzPct val="80000"/>
              <a:buFont typeface="Courier New" pitchFamily="49" charset="0"/>
              <a:buChar char="o"/>
            </a:pPr>
            <a:r>
              <a:rPr lang="en-US" sz="1600">
                <a:latin typeface="Calibri" pitchFamily="34" charset="0"/>
              </a:rPr>
              <a:t>Ambassadörer för EYC2013</a:t>
            </a:r>
          </a:p>
          <a:p>
            <a:pPr marL="800100" lvl="1" indent="-342900" eaLnBrk="1" hangingPunct="1">
              <a:lnSpc>
                <a:spcPct val="90000"/>
              </a:lnSpc>
              <a:spcBef>
                <a:spcPct val="20000"/>
              </a:spcBef>
              <a:buSzPct val="80000"/>
              <a:buFont typeface="Courier New" pitchFamily="49" charset="0"/>
              <a:buChar char="o"/>
            </a:pPr>
            <a:r>
              <a:rPr lang="en-US" sz="1600">
                <a:latin typeface="Calibri" pitchFamily="34" charset="0"/>
              </a:rPr>
              <a:t>Årets ansikten </a:t>
            </a:r>
          </a:p>
        </p:txBody>
      </p:sp>
      <p:sp>
        <p:nvSpPr>
          <p:cNvPr id="7" name="Title 1"/>
          <p:cNvSpPr txBox="1">
            <a:spLocks/>
          </p:cNvSpPr>
          <p:nvPr/>
        </p:nvSpPr>
        <p:spPr bwMode="auto">
          <a:xfrm>
            <a:off x="4356100" y="1125538"/>
            <a:ext cx="3168650" cy="573087"/>
          </a:xfrm>
          <a:prstGeom prst="rect">
            <a:avLst/>
          </a:prstGeom>
          <a:noFill/>
          <a:ln w="9525">
            <a:noFill/>
            <a:miter lim="800000"/>
            <a:headEnd/>
            <a:tailEnd/>
          </a:ln>
        </p:spPr>
        <p:txBody>
          <a:bodyPr anchor="ctr">
            <a:normAutofit/>
          </a:bodyPr>
          <a:lstStyle/>
          <a:p>
            <a:pPr algn="ctr" eaLnBrk="1" fontAlgn="auto" hangingPunct="1">
              <a:spcBef>
                <a:spcPts val="0"/>
              </a:spcBef>
              <a:spcAft>
                <a:spcPts val="0"/>
              </a:spcAft>
              <a:defRPr/>
            </a:pPr>
            <a:r>
              <a:rPr lang="en-GB" sz="2900" b="1" dirty="0" err="1">
                <a:solidFill>
                  <a:srgbClr val="E86E0A"/>
                </a:solidFill>
                <a:latin typeface="+mn-lt"/>
                <a:ea typeface="+mn-ea"/>
              </a:rPr>
              <a:t>Kampanjmaterial</a:t>
            </a:r>
            <a:endParaRPr lang="en-GB" sz="2900" b="1" dirty="0">
              <a:solidFill>
                <a:srgbClr val="E86E0A"/>
              </a:solidFill>
              <a:latin typeface="+mn-lt"/>
              <a:ea typeface="+mn-ea"/>
            </a:endParaRPr>
          </a:p>
        </p:txBody>
      </p:sp>
      <p:sp>
        <p:nvSpPr>
          <p:cNvPr id="79877" name="TextBox 7"/>
          <p:cNvSpPr txBox="1">
            <a:spLocks noChangeArrowheads="1"/>
          </p:cNvSpPr>
          <p:nvPr/>
        </p:nvSpPr>
        <p:spPr bwMode="auto">
          <a:xfrm>
            <a:off x="4535488" y="1844675"/>
            <a:ext cx="4608512" cy="2354263"/>
          </a:xfrm>
          <a:prstGeom prst="rect">
            <a:avLst/>
          </a:prstGeom>
          <a:noFill/>
          <a:ln w="9525">
            <a:noFill/>
            <a:miter lim="800000"/>
            <a:headEnd/>
            <a:tailEnd/>
          </a:ln>
        </p:spPr>
        <p:txBody>
          <a:bodyPr>
            <a:spAutoFit/>
          </a:bodyPr>
          <a:lstStyle/>
          <a:p>
            <a:pPr marL="342900" indent="-342900" eaLnBrk="1" hangingPunct="1">
              <a:lnSpc>
                <a:spcPct val="90000"/>
              </a:lnSpc>
              <a:spcBef>
                <a:spcPts val="600"/>
              </a:spcBef>
              <a:spcAft>
                <a:spcPts val="600"/>
              </a:spcAft>
              <a:buFont typeface="Arial" pitchFamily="34" charset="0"/>
              <a:buChar char="•"/>
            </a:pPr>
            <a:r>
              <a:rPr lang="en-US">
                <a:latin typeface="Calibri" pitchFamily="34" charset="0"/>
              </a:rPr>
              <a:t>Reklammaterial: banderoller, logotyper, affischer etc.</a:t>
            </a:r>
          </a:p>
          <a:p>
            <a:pPr marL="342900" indent="-342900" eaLnBrk="1" hangingPunct="1">
              <a:lnSpc>
                <a:spcPct val="90000"/>
              </a:lnSpc>
              <a:spcBef>
                <a:spcPts val="600"/>
              </a:spcBef>
              <a:spcAft>
                <a:spcPts val="600"/>
              </a:spcAft>
              <a:buFont typeface="Arial" pitchFamily="34" charset="0"/>
              <a:buChar char="•"/>
            </a:pPr>
            <a:r>
              <a:rPr lang="en-US">
                <a:latin typeface="Calibri" pitchFamily="34" charset="0"/>
              </a:rPr>
              <a:t>Informationsgrafik</a:t>
            </a:r>
          </a:p>
          <a:p>
            <a:pPr marL="342900" indent="-342900" eaLnBrk="1" hangingPunct="1">
              <a:lnSpc>
                <a:spcPct val="90000"/>
              </a:lnSpc>
              <a:spcBef>
                <a:spcPts val="600"/>
              </a:spcBef>
              <a:spcAft>
                <a:spcPts val="600"/>
              </a:spcAft>
              <a:buFont typeface="Arial" pitchFamily="34" charset="0"/>
              <a:buChar char="•"/>
            </a:pPr>
            <a:r>
              <a:rPr lang="en-US">
                <a:latin typeface="Calibri" pitchFamily="34" charset="0"/>
              </a:rPr>
              <a:t>Kampanjmateriel riktat till: </a:t>
            </a:r>
          </a:p>
          <a:p>
            <a:pPr marL="800100" lvl="1" indent="-342900" eaLnBrk="1" hangingPunct="1">
              <a:lnSpc>
                <a:spcPct val="90000"/>
              </a:lnSpc>
              <a:spcBef>
                <a:spcPts val="600"/>
              </a:spcBef>
              <a:buSzPct val="80000"/>
              <a:buFont typeface="Courier New" pitchFamily="49" charset="0"/>
              <a:buChar char="o"/>
            </a:pPr>
            <a:r>
              <a:rPr lang="en-US" sz="1600">
                <a:latin typeface="Calibri" pitchFamily="34" charset="0"/>
              </a:rPr>
              <a:t>Unga människor</a:t>
            </a:r>
          </a:p>
          <a:p>
            <a:pPr marL="800100" lvl="1" indent="-342900" eaLnBrk="1" hangingPunct="1">
              <a:lnSpc>
                <a:spcPct val="90000"/>
              </a:lnSpc>
              <a:spcBef>
                <a:spcPts val="600"/>
              </a:spcBef>
              <a:buSzPct val="80000"/>
              <a:buFont typeface="Courier New" pitchFamily="49" charset="0"/>
              <a:buChar char="o"/>
            </a:pPr>
            <a:r>
              <a:rPr lang="en-US" sz="1600">
                <a:latin typeface="Calibri" pitchFamily="34" charset="0"/>
              </a:rPr>
              <a:t>Anställda och jobbsökande</a:t>
            </a:r>
          </a:p>
          <a:p>
            <a:pPr marL="800100" lvl="1" indent="-342900" eaLnBrk="1" hangingPunct="1">
              <a:lnSpc>
                <a:spcPct val="90000"/>
              </a:lnSpc>
              <a:spcBef>
                <a:spcPts val="600"/>
              </a:spcBef>
              <a:buSzPct val="80000"/>
              <a:buFont typeface="Courier New" pitchFamily="49" charset="0"/>
              <a:buChar char="o"/>
            </a:pPr>
            <a:r>
              <a:rPr lang="en-US" sz="1600">
                <a:latin typeface="Calibri" pitchFamily="34" charset="0"/>
              </a:rPr>
              <a:t>Äldre medborgare</a:t>
            </a:r>
          </a:p>
        </p:txBody>
      </p:sp>
      <p:sp>
        <p:nvSpPr>
          <p:cNvPr id="9" name="Title 1"/>
          <p:cNvSpPr txBox="1">
            <a:spLocks/>
          </p:cNvSpPr>
          <p:nvPr/>
        </p:nvSpPr>
        <p:spPr bwMode="auto">
          <a:xfrm>
            <a:off x="2339975" y="4581525"/>
            <a:ext cx="3671888" cy="8636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GB" sz="2900" b="1" dirty="0" err="1">
                <a:solidFill>
                  <a:srgbClr val="E86E0A"/>
                </a:solidFill>
                <a:latin typeface="+mn-lt"/>
                <a:ea typeface="+mn-ea"/>
              </a:rPr>
              <a:t>Audiovisuellt</a:t>
            </a:r>
            <a:r>
              <a:rPr lang="en-GB" sz="2900" b="1" dirty="0">
                <a:solidFill>
                  <a:srgbClr val="E86E0A"/>
                </a:solidFill>
                <a:latin typeface="+mn-lt"/>
                <a:ea typeface="+mn-ea"/>
              </a:rPr>
              <a:t> material</a:t>
            </a:r>
          </a:p>
        </p:txBody>
      </p:sp>
      <p:sp>
        <p:nvSpPr>
          <p:cNvPr id="79879" name="TextBox 9"/>
          <p:cNvSpPr txBox="1">
            <a:spLocks noChangeArrowheads="1"/>
          </p:cNvSpPr>
          <p:nvPr/>
        </p:nvSpPr>
        <p:spPr bwMode="auto">
          <a:xfrm>
            <a:off x="2555875" y="5300663"/>
            <a:ext cx="4248150" cy="739775"/>
          </a:xfrm>
          <a:prstGeom prst="rect">
            <a:avLst/>
          </a:prstGeom>
          <a:noFill/>
          <a:ln w="9525">
            <a:noFill/>
            <a:miter lim="800000"/>
            <a:headEnd/>
            <a:tailEnd/>
          </a:ln>
        </p:spPr>
        <p:txBody>
          <a:bodyPr>
            <a:spAutoFit/>
          </a:bodyPr>
          <a:lstStyle/>
          <a:p>
            <a:pPr marL="342900" indent="-342900" eaLnBrk="1" hangingPunct="1">
              <a:lnSpc>
                <a:spcPct val="90000"/>
              </a:lnSpc>
              <a:spcBef>
                <a:spcPts val="600"/>
              </a:spcBef>
              <a:spcAft>
                <a:spcPts val="600"/>
              </a:spcAft>
              <a:buFont typeface="Arial" pitchFamily="34" charset="0"/>
              <a:buChar char="•"/>
            </a:pPr>
            <a:r>
              <a:rPr lang="en-US">
                <a:latin typeface="Calibri" pitchFamily="34" charset="0"/>
              </a:rPr>
              <a:t>Videonyheter om EYC2013</a:t>
            </a:r>
          </a:p>
          <a:p>
            <a:pPr marL="342900" indent="-342900" eaLnBrk="1" hangingPunct="1">
              <a:lnSpc>
                <a:spcPct val="90000"/>
              </a:lnSpc>
              <a:spcBef>
                <a:spcPts val="600"/>
              </a:spcBef>
              <a:spcAft>
                <a:spcPts val="600"/>
              </a:spcAft>
              <a:buFont typeface="Arial" pitchFamily="34" charset="0"/>
              <a:buChar char="•"/>
            </a:pPr>
            <a:r>
              <a:rPr lang="en-US">
                <a:latin typeface="Calibri" pitchFamily="34" charset="0"/>
              </a:rPr>
              <a:t>Radioinslag</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395288" y="1125538"/>
            <a:ext cx="8229600" cy="1016000"/>
          </a:xfrm>
        </p:spPr>
        <p:txBody>
          <a:bodyPr/>
          <a:lstStyle/>
          <a:p>
            <a:pPr algn="ctr" eaLnBrk="1" hangingPunct="1"/>
            <a:r>
              <a:rPr lang="en-GB" sz="3200" b="0" dirty="0" err="1" smtClean="0">
                <a:solidFill>
                  <a:srgbClr val="E86E0A"/>
                </a:solidFill>
                <a:ea typeface="ＭＳ Ｐゴシック" pitchFamily="34" charset="-128"/>
              </a:rPr>
              <a:t>Särskilda</a:t>
            </a:r>
            <a:r>
              <a:rPr lang="en-GB" sz="3200" b="0" dirty="0" smtClean="0">
                <a:solidFill>
                  <a:srgbClr val="E86E0A"/>
                </a:solidFill>
                <a:ea typeface="ＭＳ Ｐゴシック" pitchFamily="34" charset="-128"/>
              </a:rPr>
              <a:t> </a:t>
            </a:r>
            <a:r>
              <a:rPr lang="en-GB" sz="3200" b="0" dirty="0" err="1" smtClean="0">
                <a:solidFill>
                  <a:srgbClr val="E86E0A"/>
                </a:solidFill>
                <a:ea typeface="ＭＳ Ｐゴシック" pitchFamily="34" charset="-128"/>
              </a:rPr>
              <a:t>aktiviteter</a:t>
            </a:r>
            <a:r>
              <a:rPr lang="en-GB" sz="3200" b="0" dirty="0" smtClean="0">
                <a:solidFill>
                  <a:srgbClr val="E86E0A"/>
                </a:solidFill>
                <a:ea typeface="ＭＳ Ｐゴシック" pitchFamily="34" charset="-128"/>
              </a:rPr>
              <a:t> </a:t>
            </a:r>
            <a:r>
              <a:rPr lang="en-GB" sz="3200" b="0" dirty="0" err="1" smtClean="0">
                <a:solidFill>
                  <a:srgbClr val="E86E0A"/>
                </a:solidFill>
                <a:ea typeface="ＭＳ Ｐゴシック" pitchFamily="34" charset="-128"/>
              </a:rPr>
              <a:t>i</a:t>
            </a:r>
            <a:r>
              <a:rPr lang="en-GB" sz="3200" dirty="0" smtClean="0">
                <a:solidFill>
                  <a:srgbClr val="E86E0A"/>
                </a:solidFill>
                <a:ea typeface="ＭＳ Ｐゴシック" pitchFamily="34" charset="-128"/>
              </a:rPr>
              <a:t> </a:t>
            </a:r>
            <a:br>
              <a:rPr lang="en-GB" sz="3200" dirty="0" smtClean="0">
                <a:solidFill>
                  <a:srgbClr val="E86E0A"/>
                </a:solidFill>
                <a:ea typeface="ＭＳ Ｐゴシック" pitchFamily="34" charset="-128"/>
              </a:rPr>
            </a:br>
            <a:r>
              <a:rPr lang="en-GB" sz="3200" b="1" dirty="0" smtClean="0">
                <a:solidFill>
                  <a:srgbClr val="E86E0A"/>
                </a:solidFill>
                <a:ea typeface="ＭＳ Ｐゴシック" pitchFamily="34" charset="-128"/>
              </a:rPr>
              <a:t>EU-</a:t>
            </a:r>
            <a:r>
              <a:rPr lang="en-GB" sz="3200" b="1" dirty="0" err="1" smtClean="0">
                <a:solidFill>
                  <a:srgbClr val="E86E0A"/>
                </a:solidFill>
                <a:ea typeface="ＭＳ Ｐゴシック" pitchFamily="34" charset="-128"/>
              </a:rPr>
              <a:t>kommissionens</a:t>
            </a:r>
            <a:r>
              <a:rPr lang="en-GB" sz="3200" b="1" dirty="0" smtClean="0">
                <a:solidFill>
                  <a:srgbClr val="E86E0A"/>
                </a:solidFill>
                <a:ea typeface="ＭＳ Ｐゴシック" pitchFamily="34" charset="-128"/>
              </a:rPr>
              <a:t> </a:t>
            </a:r>
            <a:r>
              <a:rPr lang="en-GB" sz="3200" b="1" dirty="0" err="1" smtClean="0">
                <a:solidFill>
                  <a:srgbClr val="E86E0A"/>
                </a:solidFill>
                <a:ea typeface="ＭＳ Ｐゴシック" pitchFamily="34" charset="-128"/>
              </a:rPr>
              <a:t>sociala</a:t>
            </a:r>
            <a:r>
              <a:rPr lang="en-GB" sz="3200" b="1" dirty="0" smtClean="0">
                <a:solidFill>
                  <a:srgbClr val="E86E0A"/>
                </a:solidFill>
                <a:ea typeface="ＭＳ Ｐゴシック" pitchFamily="34" charset="-128"/>
              </a:rPr>
              <a:t> </a:t>
            </a:r>
            <a:r>
              <a:rPr lang="en-GB" sz="3200" b="1" dirty="0" err="1" smtClean="0">
                <a:solidFill>
                  <a:srgbClr val="E86E0A"/>
                </a:solidFill>
                <a:ea typeface="ＭＳ Ｐゴシック" pitchFamily="34" charset="-128"/>
              </a:rPr>
              <a:t>mediakanaler</a:t>
            </a:r>
            <a:endParaRPr lang="en-GB" sz="3200" b="1" dirty="0" smtClean="0">
              <a:solidFill>
                <a:srgbClr val="E86E0A"/>
              </a:solidFill>
              <a:ea typeface="ＭＳ Ｐゴシック" pitchFamily="34" charset="-128"/>
            </a:endParaRPr>
          </a:p>
        </p:txBody>
      </p:sp>
      <p:pic>
        <p:nvPicPr>
          <p:cNvPr id="80898" name="Picture 2"/>
          <p:cNvPicPr>
            <a:picLocks noChangeAspect="1" noChangeArrowheads="1"/>
          </p:cNvPicPr>
          <p:nvPr/>
        </p:nvPicPr>
        <p:blipFill>
          <a:blip r:embed="rId2" cstate="print"/>
          <a:srcRect/>
          <a:stretch>
            <a:fillRect/>
          </a:stretch>
        </p:blipFill>
        <p:spPr bwMode="auto">
          <a:xfrm>
            <a:off x="2700338" y="2205038"/>
            <a:ext cx="3749675" cy="1944687"/>
          </a:xfrm>
          <a:prstGeom prst="rect">
            <a:avLst/>
          </a:prstGeom>
          <a:noFill/>
          <a:ln w="9525">
            <a:noFill/>
            <a:miter lim="800000"/>
            <a:headEnd/>
            <a:tailEnd/>
          </a:ln>
        </p:spPr>
      </p:pic>
      <p:grpSp>
        <p:nvGrpSpPr>
          <p:cNvPr id="2" name="Group 7"/>
          <p:cNvGrpSpPr>
            <a:grpSpLocks/>
          </p:cNvGrpSpPr>
          <p:nvPr/>
        </p:nvGrpSpPr>
        <p:grpSpPr bwMode="auto">
          <a:xfrm>
            <a:off x="900113" y="4076700"/>
            <a:ext cx="7272337" cy="1301750"/>
            <a:chOff x="657" y="2092"/>
            <a:chExt cx="4581" cy="820"/>
          </a:xfrm>
        </p:grpSpPr>
        <p:pic>
          <p:nvPicPr>
            <p:cNvPr id="80901" name="Picture 5" descr="facebook"/>
            <p:cNvPicPr>
              <a:picLocks noChangeAspect="1" noChangeArrowheads="1"/>
            </p:cNvPicPr>
            <p:nvPr/>
          </p:nvPicPr>
          <p:blipFill>
            <a:blip r:embed="rId3" cstate="print"/>
            <a:srcRect/>
            <a:stretch>
              <a:fillRect/>
            </a:stretch>
          </p:blipFill>
          <p:spPr bwMode="auto">
            <a:xfrm>
              <a:off x="657" y="2092"/>
              <a:ext cx="2178" cy="820"/>
            </a:xfrm>
            <a:prstGeom prst="rect">
              <a:avLst/>
            </a:prstGeom>
            <a:noFill/>
            <a:ln w="9525">
              <a:noFill/>
              <a:miter lim="800000"/>
              <a:headEnd/>
              <a:tailEnd/>
            </a:ln>
          </p:spPr>
        </p:pic>
        <p:pic>
          <p:nvPicPr>
            <p:cNvPr id="80902" name="Picture 6" descr="Twitter"/>
            <p:cNvPicPr>
              <a:picLocks noChangeAspect="1" noChangeArrowheads="1"/>
            </p:cNvPicPr>
            <p:nvPr/>
          </p:nvPicPr>
          <p:blipFill>
            <a:blip r:embed="rId4" cstate="print"/>
            <a:srcRect/>
            <a:stretch>
              <a:fillRect/>
            </a:stretch>
          </p:blipFill>
          <p:spPr bwMode="auto">
            <a:xfrm>
              <a:off x="3016" y="2093"/>
              <a:ext cx="2222" cy="817"/>
            </a:xfrm>
            <a:prstGeom prst="rect">
              <a:avLst/>
            </a:prstGeom>
            <a:noFill/>
            <a:ln w="9525">
              <a:noFill/>
              <a:miter lim="800000"/>
              <a:headEnd/>
              <a:tailEnd/>
            </a:ln>
          </p:spPr>
        </p:pic>
      </p:grpSp>
      <p:sp>
        <p:nvSpPr>
          <p:cNvPr id="80900" name="Slide Number Placeholder 8"/>
          <p:cNvSpPr>
            <a:spLocks noGrp="1"/>
          </p:cNvSpPr>
          <p:nvPr>
            <p:ph type="sldNum" sz="quarter" idx="10"/>
          </p:nvPr>
        </p:nvSpPr>
        <p:spPr bwMode="auto">
          <a:noFill/>
          <a:ln>
            <a:miter lim="800000"/>
            <a:headEnd/>
            <a:tailEnd/>
          </a:ln>
        </p:spPr>
        <p:txBody>
          <a:bodyPr/>
          <a:lstStyle/>
          <a:p>
            <a:fld id="{AF2F16E0-AB69-4CB6-B952-4ABC8CC94A6F}" type="slidenum">
              <a:rPr lang="en-GB"/>
              <a:pPr/>
              <a:t>34</a:t>
            </a:fld>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188" y="2924175"/>
            <a:ext cx="2447925" cy="474663"/>
          </a:xfrm>
        </p:spPr>
        <p:txBody>
          <a:bodyPr>
            <a:normAutofit fontScale="90000"/>
          </a:bodyPr>
          <a:lstStyle/>
          <a:p>
            <a:pPr>
              <a:defRPr/>
            </a:pPr>
            <a:r>
              <a:rPr lang="en-GB" sz="2900" dirty="0" smtClean="0">
                <a:solidFill>
                  <a:srgbClr val="376092"/>
                </a:solidFill>
                <a:ea typeface="+mj-ea"/>
              </a:rPr>
              <a:t/>
            </a:r>
            <a:br>
              <a:rPr lang="en-GB" sz="2900" dirty="0" smtClean="0">
                <a:solidFill>
                  <a:srgbClr val="376092"/>
                </a:solidFill>
                <a:ea typeface="+mj-ea"/>
              </a:rPr>
            </a:br>
            <a:r>
              <a:rPr lang="en-GB" sz="2200" b="1" dirty="0" err="1" smtClean="0">
                <a:solidFill>
                  <a:srgbClr val="E86E0A"/>
                </a:solidFill>
                <a:ea typeface="+mj-ea"/>
              </a:rPr>
              <a:t>EU:s</a:t>
            </a:r>
            <a:r>
              <a:rPr lang="en-GB" sz="2200" b="1" dirty="0" smtClean="0">
                <a:solidFill>
                  <a:srgbClr val="E86E0A"/>
                </a:solidFill>
                <a:ea typeface="+mj-ea"/>
              </a:rPr>
              <a:t> </a:t>
            </a:r>
            <a:r>
              <a:rPr lang="en-GB" sz="2200" b="1" dirty="0" err="1" smtClean="0">
                <a:solidFill>
                  <a:srgbClr val="E86E0A"/>
                </a:solidFill>
                <a:ea typeface="+mj-ea"/>
              </a:rPr>
              <a:t>webchatt</a:t>
            </a:r>
            <a:r>
              <a:rPr lang="en-GB" sz="2200" b="1" dirty="0" smtClean="0">
                <a:solidFill>
                  <a:srgbClr val="E86E0A"/>
                </a:solidFill>
                <a:ea typeface="+mj-ea"/>
              </a:rPr>
              <a:t/>
            </a:r>
            <a:br>
              <a:rPr lang="en-GB" sz="2200" b="1" dirty="0" smtClean="0">
                <a:solidFill>
                  <a:srgbClr val="E86E0A"/>
                </a:solidFill>
                <a:ea typeface="+mj-ea"/>
              </a:rPr>
            </a:br>
            <a:endParaRPr lang="en-GB" sz="2200" b="1" dirty="0" smtClean="0">
              <a:solidFill>
                <a:srgbClr val="E86E0A"/>
              </a:solidFill>
              <a:ea typeface="+mj-ea"/>
            </a:endParaRPr>
          </a:p>
        </p:txBody>
      </p:sp>
      <p:sp>
        <p:nvSpPr>
          <p:cNvPr id="81922" name="Content Placeholder 2"/>
          <p:cNvSpPr>
            <a:spLocks noGrp="1"/>
          </p:cNvSpPr>
          <p:nvPr>
            <p:ph idx="1"/>
          </p:nvPr>
        </p:nvSpPr>
        <p:spPr>
          <a:xfrm>
            <a:off x="611188" y="3429000"/>
            <a:ext cx="7705725" cy="2879725"/>
          </a:xfrm>
        </p:spPr>
        <p:txBody>
          <a:bodyPr/>
          <a:lstStyle/>
          <a:p>
            <a:pPr algn="just">
              <a:spcBef>
                <a:spcPts val="600"/>
              </a:spcBef>
              <a:spcAft>
                <a:spcPts val="600"/>
              </a:spcAft>
            </a:pPr>
            <a:r>
              <a:rPr lang="en-US" sz="1700" smtClean="0">
                <a:ea typeface="ＭＳ Ｐゴシック" pitchFamily="34" charset="-128"/>
              </a:rPr>
              <a:t>Att chatta är ett fantastiskt sätt att kommunicera med fans och anhängare, för att bättre förstå och utvidga vår gemenskap, samt att för visa vårt engagemang i att vara tillgängliga. Webbchatt ger oss en fantastisk möjlighet att lyssna till vår gemenskap.</a:t>
            </a:r>
          </a:p>
          <a:p>
            <a:pPr algn="just">
              <a:spcBef>
                <a:spcPts val="600"/>
              </a:spcBef>
              <a:spcAft>
                <a:spcPts val="600"/>
              </a:spcAft>
            </a:pPr>
            <a:r>
              <a:rPr lang="en-US" sz="1700" smtClean="0">
                <a:ea typeface="ＭＳ Ｐゴシック" pitchFamily="34" charset="-128"/>
              </a:rPr>
              <a:t>Att organisera en chatt är en av de mest engagerande sociala mediaaktiviteter, det är ett utmärkt sätt att avsluta temaveckan på genom att ge människor möjlighet att fördjupa sig i de ämnen som diskuteras </a:t>
            </a:r>
          </a:p>
          <a:p>
            <a:pPr algn="just">
              <a:spcBef>
                <a:spcPts val="600"/>
              </a:spcBef>
              <a:spcAft>
                <a:spcPts val="600"/>
              </a:spcAft>
            </a:pPr>
            <a:r>
              <a:rPr lang="en-US" sz="1700" smtClean="0">
                <a:ea typeface="ＭＳ Ｐゴシック" pitchFamily="34" charset="-128"/>
              </a:rPr>
              <a:t>De kan ske genom att skriva eller via video</a:t>
            </a:r>
          </a:p>
          <a:p>
            <a:pPr algn="just">
              <a:spcBef>
                <a:spcPts val="600"/>
              </a:spcBef>
              <a:spcAft>
                <a:spcPts val="600"/>
              </a:spcAft>
            </a:pPr>
            <a:r>
              <a:rPr lang="en-US" sz="1700" smtClean="0">
                <a:ea typeface="ＭＳ Ｐゴシック" pitchFamily="34" charset="-128"/>
              </a:rPr>
              <a:t>Längd: ca 1 timme </a:t>
            </a:r>
            <a:endParaRPr lang="en-GB" sz="1700" smtClean="0">
              <a:solidFill>
                <a:srgbClr val="376092"/>
              </a:solidFill>
              <a:ea typeface="ＭＳ Ｐゴシック" pitchFamily="34" charset="-128"/>
            </a:endParaRPr>
          </a:p>
        </p:txBody>
      </p:sp>
      <p:sp>
        <p:nvSpPr>
          <p:cNvPr id="81923" name="Title 1"/>
          <p:cNvSpPr txBox="1">
            <a:spLocks/>
          </p:cNvSpPr>
          <p:nvPr/>
        </p:nvSpPr>
        <p:spPr bwMode="auto">
          <a:xfrm>
            <a:off x="611188" y="1557338"/>
            <a:ext cx="7561262" cy="1103312"/>
          </a:xfrm>
          <a:prstGeom prst="rect">
            <a:avLst/>
          </a:prstGeom>
          <a:noFill/>
          <a:ln w="9525">
            <a:noFill/>
            <a:miter lim="800000"/>
            <a:headEnd/>
            <a:tailEnd/>
          </a:ln>
        </p:spPr>
        <p:txBody>
          <a:bodyPr anchor="ctr"/>
          <a:lstStyle/>
          <a:p>
            <a:pPr marL="342900" indent="-342900" algn="just">
              <a:spcBef>
                <a:spcPts val="600"/>
              </a:spcBef>
              <a:spcAft>
                <a:spcPts val="600"/>
              </a:spcAft>
            </a:pPr>
            <a:r>
              <a:rPr lang="en-GB" sz="1700" b="1">
                <a:latin typeface="Calibri" pitchFamily="34" charset="0"/>
              </a:rPr>
              <a:t>Koncept: </a:t>
            </a:r>
          </a:p>
          <a:p>
            <a:pPr marL="342900" indent="-342900" algn="just">
              <a:spcBef>
                <a:spcPts val="600"/>
              </a:spcBef>
              <a:spcAft>
                <a:spcPts val="600"/>
              </a:spcAft>
              <a:buFont typeface="Arial" pitchFamily="34" charset="0"/>
              <a:buChar char="•"/>
            </a:pPr>
            <a:r>
              <a:rPr lang="en-GB" sz="1700">
                <a:latin typeface="Calibri" pitchFamily="34" charset="0"/>
              </a:rPr>
              <a:t>Köra temaveckor på sociala mediaplattformer om specifika kommunikativa nyckelord och i nära  samarbete med EU kommissionens sociala mediagrupp</a:t>
            </a:r>
          </a:p>
        </p:txBody>
      </p:sp>
      <p:sp>
        <p:nvSpPr>
          <p:cNvPr id="7" name="Rectangle 2"/>
          <p:cNvSpPr txBox="1">
            <a:spLocks noChangeArrowheads="1"/>
          </p:cNvSpPr>
          <p:nvPr/>
        </p:nvSpPr>
        <p:spPr bwMode="auto">
          <a:xfrm>
            <a:off x="539750" y="1052513"/>
            <a:ext cx="8229600" cy="649287"/>
          </a:xfrm>
          <a:prstGeom prst="rect">
            <a:avLst/>
          </a:prstGeom>
          <a:noFill/>
          <a:ln>
            <a:miter lim="800000"/>
            <a:headEnd/>
            <a:tailEnd/>
          </a:ln>
        </p:spPr>
        <p:txBody>
          <a:bodyPr>
            <a:normAutofit/>
          </a:bodyPr>
          <a:lstStyle/>
          <a:p>
            <a:pPr eaLnBrk="1" fontAlgn="auto" hangingPunct="1">
              <a:spcAft>
                <a:spcPts val="0"/>
              </a:spcAft>
              <a:defRPr/>
            </a:pPr>
            <a:r>
              <a:rPr lang="en-GB" sz="2900" b="1" dirty="0" err="1">
                <a:solidFill>
                  <a:srgbClr val="E86E0A"/>
                </a:solidFill>
                <a:latin typeface="+mj-lt"/>
                <a:ea typeface="+mj-ea"/>
                <a:cs typeface="+mj-cs"/>
              </a:rPr>
              <a:t>Sociala</a:t>
            </a:r>
            <a:r>
              <a:rPr lang="en-GB" sz="2900" b="1" dirty="0">
                <a:solidFill>
                  <a:srgbClr val="E86E0A"/>
                </a:solidFill>
                <a:latin typeface="+mj-lt"/>
                <a:ea typeface="+mj-ea"/>
                <a:cs typeface="+mj-cs"/>
              </a:rPr>
              <a:t> </a:t>
            </a:r>
            <a:r>
              <a:rPr lang="en-GB" sz="2900" b="1" dirty="0" err="1">
                <a:solidFill>
                  <a:srgbClr val="E86E0A"/>
                </a:solidFill>
                <a:latin typeface="+mj-lt"/>
                <a:ea typeface="+mj-ea"/>
                <a:cs typeface="+mj-cs"/>
              </a:rPr>
              <a:t>mediaveckor</a:t>
            </a:r>
            <a:endParaRPr lang="en-GB" sz="2900" b="1" dirty="0">
              <a:solidFill>
                <a:srgbClr val="E86E0A"/>
              </a:solidFill>
              <a:latin typeface="+mj-lt"/>
              <a:ea typeface="+mj-ea"/>
              <a:cs typeface="+mj-cs"/>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395288" y="908050"/>
            <a:ext cx="8229600" cy="936625"/>
          </a:xfrm>
        </p:spPr>
        <p:txBody>
          <a:bodyPr/>
          <a:lstStyle/>
          <a:p>
            <a:pPr eaLnBrk="1" hangingPunct="1"/>
            <a:r>
              <a:rPr lang="en-GB" sz="2900" b="1" smtClean="0">
                <a:solidFill>
                  <a:srgbClr val="E86E0A"/>
                </a:solidFill>
                <a:ea typeface="ＭＳ Ｐゴシック" pitchFamily="34" charset="-128"/>
              </a:rPr>
              <a:t>Social media temaveckor: några exempel</a:t>
            </a:r>
          </a:p>
        </p:txBody>
      </p:sp>
      <p:sp>
        <p:nvSpPr>
          <p:cNvPr id="82946" name="Content Placeholder 1"/>
          <p:cNvSpPr>
            <a:spLocks noGrp="1"/>
          </p:cNvSpPr>
          <p:nvPr>
            <p:ph idx="1"/>
          </p:nvPr>
        </p:nvSpPr>
        <p:spPr>
          <a:xfrm>
            <a:off x="539750" y="1773238"/>
            <a:ext cx="8351838" cy="4464050"/>
          </a:xfrm>
        </p:spPr>
        <p:txBody>
          <a:bodyPr/>
          <a:lstStyle/>
          <a:p>
            <a:pPr marL="2236788" indent="-2236788" eaLnBrk="1" hangingPunct="1">
              <a:buFont typeface="Arial" pitchFamily="34" charset="0"/>
              <a:buNone/>
            </a:pPr>
            <a:r>
              <a:rPr lang="en-GB" sz="2200" smtClean="0">
                <a:ea typeface="ＭＳ Ｐゴシック" pitchFamily="34" charset="-128"/>
              </a:rPr>
              <a:t>3:e veckan i januari	        EU-medborgarskap</a:t>
            </a:r>
          </a:p>
          <a:p>
            <a:pPr marL="2236788" indent="-2236788" eaLnBrk="1" hangingPunct="1">
              <a:buFont typeface="Arial" pitchFamily="34" charset="0"/>
              <a:buNone/>
            </a:pPr>
            <a:r>
              <a:rPr lang="en-GB" sz="2200" smtClean="0">
                <a:ea typeface="ＭＳ Ｐゴシック" pitchFamily="34" charset="-128"/>
              </a:rPr>
              <a:t>2:a veckan i februari	Kärlek, par och familj</a:t>
            </a:r>
          </a:p>
          <a:p>
            <a:pPr marL="2236788" indent="-2236788" eaLnBrk="1" hangingPunct="1">
              <a:buFont typeface="Arial" pitchFamily="34" charset="0"/>
              <a:buNone/>
            </a:pPr>
            <a:r>
              <a:rPr lang="en-GB" sz="2200" smtClean="0">
                <a:ea typeface="ＭＳ Ｐゴシック" pitchFamily="34" charset="-128"/>
              </a:rPr>
              <a:t>1:a veckan i mars  		Kvinnors rättigheter/våld mot kvinnor</a:t>
            </a:r>
          </a:p>
          <a:p>
            <a:pPr marL="2236788" indent="-2236788" eaLnBrk="1" hangingPunct="1">
              <a:buFont typeface="Arial" pitchFamily="34" charset="0"/>
              <a:buNone/>
            </a:pPr>
            <a:r>
              <a:rPr lang="en-GB" sz="2200" smtClean="0">
                <a:ea typeface="ＭＳ Ｐゴシック" pitchFamily="34" charset="-128"/>
              </a:rPr>
              <a:t>1:a veckan i april		Europeiska medborgarinitiativet </a:t>
            </a:r>
          </a:p>
          <a:p>
            <a:pPr marL="2236788" indent="-2236788" eaLnBrk="1" hangingPunct="1">
              <a:buFont typeface="Arial" pitchFamily="34" charset="0"/>
              <a:buNone/>
            </a:pPr>
            <a:r>
              <a:rPr lang="en-GB" sz="2200" smtClean="0">
                <a:ea typeface="ＭＳ Ｐゴシック" pitchFamily="34" charset="-128"/>
              </a:rPr>
              <a:t>1:a veckan i maj		EU-medborgarskap/ Europadag</a:t>
            </a:r>
          </a:p>
          <a:p>
            <a:pPr marL="2236788" indent="-2236788" eaLnBrk="1" hangingPunct="1">
              <a:buFont typeface="Arial" pitchFamily="34" charset="0"/>
              <a:buNone/>
            </a:pPr>
            <a:r>
              <a:rPr lang="en-GB" sz="2200" smtClean="0">
                <a:ea typeface="ＭＳ Ｐゴシック" pitchFamily="34" charset="-128"/>
              </a:rPr>
              <a:t>1:a veckan i juni		Grön vecka</a:t>
            </a:r>
          </a:p>
          <a:p>
            <a:pPr marL="2236788" indent="-2236788" eaLnBrk="1" hangingPunct="1">
              <a:buFont typeface="Arial" pitchFamily="34" charset="0"/>
              <a:buNone/>
            </a:pPr>
            <a:r>
              <a:rPr lang="en-GB" sz="2200" smtClean="0">
                <a:ea typeface="ＭＳ Ｐゴシック" pitchFamily="34" charset="-128"/>
              </a:rPr>
              <a:t>4:e veckan i juni		Passagerares rättigheter</a:t>
            </a:r>
          </a:p>
          <a:p>
            <a:pPr marL="2236788" indent="-2236788" eaLnBrk="1" hangingPunct="1">
              <a:buFont typeface="Arial" pitchFamily="34" charset="0"/>
              <a:buNone/>
            </a:pPr>
            <a:r>
              <a:rPr lang="en-GB" sz="2200" smtClean="0">
                <a:ea typeface="ＭＳ Ｐゴシック" pitchFamily="34" charset="-128"/>
              </a:rPr>
              <a:t>1:a veckan i juli		Välkommen Kroatien</a:t>
            </a:r>
          </a:p>
          <a:p>
            <a:pPr marL="2236788" indent="-2236788" eaLnBrk="1" hangingPunct="1">
              <a:buFont typeface="Arial" pitchFamily="34" charset="0"/>
              <a:buNone/>
            </a:pPr>
            <a:r>
              <a:rPr lang="en-GB" sz="2200" smtClean="0">
                <a:ea typeface="ＭＳ Ｐゴシック" pitchFamily="34" charset="-128"/>
              </a:rPr>
              <a:t>4:e veckan i september	Arbeta och göra affärer i Europa</a:t>
            </a:r>
          </a:p>
          <a:p>
            <a:pPr marL="2236788" indent="-2236788" eaLnBrk="1" hangingPunct="1">
              <a:buFont typeface="Arial" pitchFamily="34" charset="0"/>
              <a:buNone/>
            </a:pPr>
            <a:r>
              <a:rPr lang="en-GB" sz="2200" smtClean="0">
                <a:ea typeface="ＭＳ Ｐゴシック" pitchFamily="34" charset="-128"/>
              </a:rPr>
              <a:t>2:a veckan i december	Rörelsefrihet</a:t>
            </a:r>
          </a:p>
          <a:p>
            <a:pPr marL="2236788" indent="-2236788" algn="r" eaLnBrk="1" hangingPunct="1">
              <a:buFont typeface="Arial" pitchFamily="34" charset="0"/>
              <a:buNone/>
            </a:pPr>
            <a:endParaRPr lang="en-GB" smtClean="0">
              <a:ea typeface="ＭＳ Ｐゴシック" pitchFamily="34" charset="-128"/>
            </a:endParaRPr>
          </a:p>
        </p:txBody>
      </p:sp>
      <p:sp>
        <p:nvSpPr>
          <p:cNvPr id="82947" name="Slide Number Placeholder 3"/>
          <p:cNvSpPr>
            <a:spLocks noGrp="1"/>
          </p:cNvSpPr>
          <p:nvPr>
            <p:ph type="sldNum" sz="quarter" idx="10"/>
          </p:nvPr>
        </p:nvSpPr>
        <p:spPr bwMode="auto">
          <a:noFill/>
          <a:ln>
            <a:miter lim="800000"/>
            <a:headEnd/>
            <a:tailEnd/>
          </a:ln>
        </p:spPr>
        <p:txBody>
          <a:bodyPr/>
          <a:lstStyle/>
          <a:p>
            <a:fld id="{52317835-F025-40D6-80D0-3A6354B0161E}" type="slidenum">
              <a:rPr lang="en-GB"/>
              <a:pPr/>
              <a:t>36</a:t>
            </a:fld>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3"/>
          <p:cNvSpPr>
            <a:spLocks noGrp="1"/>
          </p:cNvSpPr>
          <p:nvPr>
            <p:ph type="sldNum" sz="quarter" idx="10"/>
          </p:nvPr>
        </p:nvSpPr>
        <p:spPr bwMode="auto">
          <a:noFill/>
          <a:ln>
            <a:miter lim="800000"/>
            <a:headEnd/>
            <a:tailEnd/>
          </a:ln>
        </p:spPr>
        <p:txBody>
          <a:bodyPr/>
          <a:lstStyle/>
          <a:p>
            <a:fld id="{5FAAB988-3F49-4EE3-853C-221FCB85E7B8}" type="slidenum">
              <a:rPr lang="en-GB"/>
              <a:pPr/>
              <a:t>37</a:t>
            </a:fld>
            <a:endParaRPr lang="en-GB"/>
          </a:p>
        </p:txBody>
      </p:sp>
      <p:sp>
        <p:nvSpPr>
          <p:cNvPr id="83970" name="Content Placeholder 2"/>
          <p:cNvSpPr>
            <a:spLocks noGrp="1"/>
          </p:cNvSpPr>
          <p:nvPr>
            <p:ph idx="1"/>
          </p:nvPr>
        </p:nvSpPr>
        <p:spPr>
          <a:xfrm>
            <a:off x="395288" y="1052513"/>
            <a:ext cx="8137525" cy="576262"/>
          </a:xfrm>
        </p:spPr>
        <p:txBody>
          <a:bodyPr/>
          <a:lstStyle/>
          <a:p>
            <a:pPr algn="just">
              <a:lnSpc>
                <a:spcPct val="90000"/>
              </a:lnSpc>
              <a:spcBef>
                <a:spcPts val="600"/>
              </a:spcBef>
              <a:spcAft>
                <a:spcPts val="600"/>
              </a:spcAft>
              <a:buFont typeface="Arial" pitchFamily="34" charset="0"/>
              <a:buNone/>
            </a:pPr>
            <a:r>
              <a:rPr lang="en-GB" altLang="sv-SE" sz="2900" b="1" smtClean="0">
                <a:solidFill>
                  <a:srgbClr val="E86E0A"/>
                </a:solidFill>
                <a:ea typeface="ＭＳ Ｐゴシック" pitchFamily="34" charset="-128"/>
              </a:rPr>
              <a:t>“</a:t>
            </a:r>
            <a:r>
              <a:rPr lang="en-GB" sz="2900" b="1" smtClean="0">
                <a:solidFill>
                  <a:srgbClr val="E86E0A"/>
                </a:solidFill>
                <a:ea typeface="ＭＳ Ｐゴシック" pitchFamily="34" charset="-128"/>
              </a:rPr>
              <a:t>Delta i debatten</a:t>
            </a:r>
            <a:r>
              <a:rPr lang="en-GB" altLang="sv-SE" sz="2900" b="1" smtClean="0">
                <a:solidFill>
                  <a:srgbClr val="E86E0A"/>
                </a:solidFill>
                <a:ea typeface="ＭＳ Ｐゴシック" pitchFamily="34" charset="-128"/>
              </a:rPr>
              <a:t>”</a:t>
            </a:r>
            <a:r>
              <a:rPr lang="en-GB" sz="2900" b="1" smtClean="0">
                <a:solidFill>
                  <a:srgbClr val="E86E0A"/>
                </a:solidFill>
                <a:ea typeface="ＭＳ Ｐゴシック" pitchFamily="34" charset="-128"/>
              </a:rPr>
              <a:t> Facebook applikation</a:t>
            </a:r>
            <a:endParaRPr lang="en-US" sz="2900" b="1" smtClean="0">
              <a:solidFill>
                <a:srgbClr val="E86E0A"/>
              </a:solidFill>
              <a:ea typeface="ＭＳ Ｐゴシック" pitchFamily="34" charset="-128"/>
            </a:endParaRPr>
          </a:p>
          <a:p>
            <a:pPr marL="742950" lvl="2" indent="-342900" algn="just">
              <a:lnSpc>
                <a:spcPct val="90000"/>
              </a:lnSpc>
              <a:spcBef>
                <a:spcPts val="600"/>
              </a:spcBef>
              <a:spcAft>
                <a:spcPts val="600"/>
              </a:spcAft>
              <a:buFont typeface="Arial" pitchFamily="34" charset="0"/>
              <a:buNone/>
            </a:pPr>
            <a:endParaRPr lang="en-GB" smtClean="0">
              <a:ea typeface="ＭＳ Ｐゴシック" pitchFamily="34" charset="-128"/>
            </a:endParaRPr>
          </a:p>
          <a:p>
            <a:pPr marL="742950" lvl="2" indent="-342900" algn="just">
              <a:lnSpc>
                <a:spcPct val="90000"/>
              </a:lnSpc>
              <a:spcBef>
                <a:spcPts val="600"/>
              </a:spcBef>
              <a:spcAft>
                <a:spcPts val="600"/>
              </a:spcAft>
              <a:buSzPct val="80000"/>
              <a:buFont typeface="Arial" pitchFamily="34" charset="0"/>
              <a:buNone/>
            </a:pPr>
            <a:endParaRPr lang="en-US" smtClean="0">
              <a:ea typeface="ＭＳ Ｐゴシック" pitchFamily="34" charset="-128"/>
            </a:endParaRPr>
          </a:p>
          <a:p>
            <a:pPr marL="742950" lvl="2" indent="-342900" algn="just">
              <a:lnSpc>
                <a:spcPct val="90000"/>
              </a:lnSpc>
              <a:spcBef>
                <a:spcPts val="600"/>
              </a:spcBef>
              <a:spcAft>
                <a:spcPts val="600"/>
              </a:spcAft>
              <a:buSzPct val="80000"/>
              <a:buFont typeface="Arial" pitchFamily="34" charset="0"/>
              <a:buNone/>
            </a:pPr>
            <a:endParaRPr lang="en-US" smtClean="0">
              <a:ea typeface="ＭＳ Ｐゴシック" pitchFamily="34" charset="-128"/>
            </a:endParaRPr>
          </a:p>
          <a:p>
            <a:pPr marL="742950" lvl="2" indent="-342900" algn="just">
              <a:lnSpc>
                <a:spcPct val="90000"/>
              </a:lnSpc>
              <a:spcBef>
                <a:spcPts val="600"/>
              </a:spcBef>
              <a:spcAft>
                <a:spcPts val="600"/>
              </a:spcAft>
              <a:buSzPct val="80000"/>
              <a:buFont typeface="Arial" pitchFamily="34" charset="0"/>
              <a:buNone/>
            </a:pPr>
            <a:endParaRPr lang="en-US" smtClean="0">
              <a:ea typeface="ＭＳ Ｐゴシック" pitchFamily="34" charset="-128"/>
            </a:endParaRPr>
          </a:p>
          <a:p>
            <a:pPr>
              <a:lnSpc>
                <a:spcPct val="90000"/>
              </a:lnSpc>
              <a:spcBef>
                <a:spcPts val="600"/>
              </a:spcBef>
              <a:spcAft>
                <a:spcPts val="600"/>
              </a:spcAft>
            </a:pPr>
            <a:endParaRPr lang="en-US" sz="2000" smtClean="0">
              <a:ea typeface="ＭＳ Ｐゴシック" pitchFamily="34" charset="-128"/>
            </a:endParaRPr>
          </a:p>
        </p:txBody>
      </p:sp>
      <p:pic>
        <p:nvPicPr>
          <p:cNvPr id="83971" name="Picture 6" descr="FB app.jpg"/>
          <p:cNvPicPr>
            <a:picLocks noChangeAspect="1"/>
          </p:cNvPicPr>
          <p:nvPr/>
        </p:nvPicPr>
        <p:blipFill>
          <a:blip r:embed="rId2" cstate="print"/>
          <a:srcRect/>
          <a:stretch>
            <a:fillRect/>
          </a:stretch>
        </p:blipFill>
        <p:spPr bwMode="auto">
          <a:xfrm>
            <a:off x="5076825" y="1816100"/>
            <a:ext cx="3816350" cy="2044700"/>
          </a:xfrm>
          <a:prstGeom prst="rect">
            <a:avLst/>
          </a:prstGeom>
          <a:noFill/>
          <a:ln w="9525">
            <a:solidFill>
              <a:srgbClr val="00529B"/>
            </a:solidFill>
            <a:miter lim="800000"/>
            <a:headEnd/>
            <a:tailEnd/>
          </a:ln>
        </p:spPr>
      </p:pic>
      <p:sp>
        <p:nvSpPr>
          <p:cNvPr id="83972" name="TextBox 7"/>
          <p:cNvSpPr txBox="1">
            <a:spLocks noChangeArrowheads="1"/>
          </p:cNvSpPr>
          <p:nvPr/>
        </p:nvSpPr>
        <p:spPr bwMode="auto">
          <a:xfrm>
            <a:off x="468313" y="1628775"/>
            <a:ext cx="4464050" cy="4721225"/>
          </a:xfrm>
          <a:prstGeom prst="rect">
            <a:avLst/>
          </a:prstGeom>
          <a:noFill/>
          <a:ln w="9525">
            <a:noFill/>
            <a:miter lim="800000"/>
            <a:headEnd/>
            <a:tailEnd/>
          </a:ln>
        </p:spPr>
        <p:txBody>
          <a:bodyPr>
            <a:spAutoFit/>
          </a:bodyPr>
          <a:lstStyle/>
          <a:p>
            <a:pPr marL="342900" lvl="2" indent="-342900" algn="just">
              <a:spcBef>
                <a:spcPts val="600"/>
              </a:spcBef>
              <a:spcAft>
                <a:spcPts val="600"/>
              </a:spcAft>
            </a:pPr>
            <a:r>
              <a:rPr lang="en-GB" sz="1700" b="1">
                <a:latin typeface="Calibri" pitchFamily="34" charset="0"/>
              </a:rPr>
              <a:t>Koncept:  </a:t>
            </a:r>
          </a:p>
          <a:p>
            <a:pPr marL="342900" lvl="2" indent="-342900" algn="just">
              <a:spcBef>
                <a:spcPts val="600"/>
              </a:spcBef>
              <a:spcAft>
                <a:spcPts val="600"/>
              </a:spcAft>
              <a:buFont typeface="Arial" pitchFamily="34" charset="0"/>
              <a:buChar char="•"/>
            </a:pPr>
            <a:r>
              <a:rPr lang="en-GB" sz="1700">
                <a:latin typeface="Calibri" pitchFamily="34" charset="0"/>
              </a:rPr>
              <a:t>Applikation som syftar till att sätta fokus på de EU rättigheter som kan utövas av enskilda  individer</a:t>
            </a:r>
          </a:p>
          <a:p>
            <a:pPr marL="342900" lvl="2" indent="-342900" algn="just">
              <a:spcBef>
                <a:spcPts val="600"/>
              </a:spcBef>
              <a:spcAft>
                <a:spcPts val="600"/>
              </a:spcAft>
              <a:buFont typeface="Arial" pitchFamily="34" charset="0"/>
              <a:buChar char="•"/>
            </a:pPr>
            <a:r>
              <a:rPr lang="en-GB" sz="1700">
                <a:latin typeface="Calibri" pitchFamily="34" charset="0"/>
              </a:rPr>
              <a:t>Synligt för hela europeiska kommissionen </a:t>
            </a:r>
          </a:p>
          <a:p>
            <a:pPr marL="342900" lvl="2" indent="-342900" algn="just">
              <a:spcBef>
                <a:spcPts val="600"/>
              </a:spcBef>
              <a:spcAft>
                <a:spcPts val="600"/>
              </a:spcAft>
              <a:buFont typeface="Arial" pitchFamily="34" charset="0"/>
              <a:buChar char="•"/>
            </a:pPr>
            <a:r>
              <a:rPr lang="en-GB" sz="1700">
                <a:latin typeface="Calibri" pitchFamily="34" charset="0"/>
              </a:rPr>
              <a:t>Kan lätt läggas till användarens Facebook-konto </a:t>
            </a:r>
          </a:p>
          <a:p>
            <a:pPr marL="342900" lvl="2" indent="-342900" algn="just">
              <a:spcBef>
                <a:spcPts val="600"/>
              </a:spcBef>
              <a:spcAft>
                <a:spcPts val="600"/>
              </a:spcAft>
              <a:buFont typeface="Arial" pitchFamily="34" charset="0"/>
              <a:buChar char="•"/>
            </a:pPr>
            <a:r>
              <a:rPr lang="en-GB" sz="1700">
                <a:latin typeface="Calibri" pitchFamily="34" charset="0"/>
              </a:rPr>
              <a:t>Omfattar många egenskaper som kan användas samtidigt i en enda applikation</a:t>
            </a:r>
          </a:p>
          <a:p>
            <a:pPr marL="342900" lvl="2" indent="-342900" algn="just">
              <a:spcBef>
                <a:spcPts val="600"/>
              </a:spcBef>
              <a:spcAft>
                <a:spcPts val="600"/>
              </a:spcAft>
              <a:buFont typeface="Arial" pitchFamily="34" charset="0"/>
              <a:buChar char="•"/>
            </a:pPr>
            <a:r>
              <a:rPr lang="en-GB" sz="1700">
                <a:latin typeface="Calibri" pitchFamily="34" charset="0"/>
              </a:rPr>
              <a:t>Omfattar frågeruta för att stimulera nuvarande anhängare till samtal och främja delande av innehåll </a:t>
            </a:r>
          </a:p>
          <a:p>
            <a:pPr marL="342900" lvl="2" indent="-342900" algn="just">
              <a:spcBef>
                <a:spcPts val="600"/>
              </a:spcBef>
              <a:spcAft>
                <a:spcPts val="600"/>
              </a:spcAft>
              <a:buFont typeface="Arial" pitchFamily="34" charset="0"/>
              <a:buChar char="•"/>
            </a:pPr>
            <a:endParaRPr lang="en-GB" sz="1700">
              <a:latin typeface="Calibri" pitchFamily="34" charset="0"/>
            </a:endParaRPr>
          </a:p>
          <a:p>
            <a:pPr eaLnBrk="1" hangingPunct="1"/>
            <a:endParaRPr lang="en-US"/>
          </a:p>
        </p:txBody>
      </p:sp>
      <p:pic>
        <p:nvPicPr>
          <p:cNvPr id="83973" name="Picture 9" descr="FB poll.jpg"/>
          <p:cNvPicPr>
            <a:picLocks noChangeAspect="1"/>
          </p:cNvPicPr>
          <p:nvPr/>
        </p:nvPicPr>
        <p:blipFill>
          <a:blip r:embed="rId3" cstate="print"/>
          <a:srcRect/>
          <a:stretch>
            <a:fillRect/>
          </a:stretch>
        </p:blipFill>
        <p:spPr bwMode="auto">
          <a:xfrm>
            <a:off x="5126038" y="4116388"/>
            <a:ext cx="3910012" cy="2336800"/>
          </a:xfrm>
          <a:prstGeom prst="rect">
            <a:avLst/>
          </a:prstGeom>
          <a:noFill/>
          <a:ln w="9525">
            <a:solidFill>
              <a:srgbClr val="00529B"/>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68313" y="1052513"/>
            <a:ext cx="8229600" cy="503237"/>
          </a:xfrm>
        </p:spPr>
        <p:txBody>
          <a:bodyPr/>
          <a:lstStyle/>
          <a:p>
            <a:pPr marL="342900" indent="-342900">
              <a:lnSpc>
                <a:spcPct val="90000"/>
              </a:lnSpc>
              <a:spcBef>
                <a:spcPts val="600"/>
              </a:spcBef>
              <a:spcAft>
                <a:spcPts val="600"/>
              </a:spcAft>
            </a:pPr>
            <a:r>
              <a:rPr lang="en-US" sz="2900" b="1" smtClean="0">
                <a:solidFill>
                  <a:srgbClr val="E86E0A"/>
                </a:solidFill>
                <a:ea typeface="ＭＳ Ｐゴシック" pitchFamily="34" charset="-128"/>
              </a:rPr>
              <a:t>Viral video</a:t>
            </a:r>
          </a:p>
        </p:txBody>
      </p:sp>
      <p:sp>
        <p:nvSpPr>
          <p:cNvPr id="84994" name="Content Placeholder 2"/>
          <p:cNvSpPr>
            <a:spLocks noGrp="1"/>
          </p:cNvSpPr>
          <p:nvPr>
            <p:ph idx="1"/>
          </p:nvPr>
        </p:nvSpPr>
        <p:spPr>
          <a:xfrm>
            <a:off x="539750" y="1773238"/>
            <a:ext cx="7345363" cy="2376487"/>
          </a:xfrm>
        </p:spPr>
        <p:txBody>
          <a:bodyPr/>
          <a:lstStyle/>
          <a:p>
            <a:pPr marL="342900" lvl="2" indent="-342900" algn="just">
              <a:spcBef>
                <a:spcPts val="600"/>
              </a:spcBef>
              <a:spcAft>
                <a:spcPts val="600"/>
              </a:spcAft>
              <a:buFont typeface="Arial" pitchFamily="34" charset="0"/>
              <a:buNone/>
            </a:pPr>
            <a:r>
              <a:rPr lang="en-GB" sz="1700" b="1" smtClean="0">
                <a:ea typeface="ＭＳ Ｐゴシック" pitchFamily="34" charset="-128"/>
              </a:rPr>
              <a:t>Koncept:  </a:t>
            </a:r>
          </a:p>
          <a:p>
            <a:pPr marL="342900" lvl="2" indent="-342900" algn="just">
              <a:spcBef>
                <a:spcPts val="600"/>
              </a:spcBef>
              <a:spcAft>
                <a:spcPts val="600"/>
              </a:spcAft>
            </a:pPr>
            <a:r>
              <a:rPr lang="en-US" sz="1700" smtClean="0">
                <a:ea typeface="ＭＳ Ｐゴシック" pitchFamily="34" charset="-128"/>
              </a:rPr>
              <a:t>Viral video främjar EYC2013 genom olika social mediakanaler: Facebook, Twitter, Google+, MySpace, YouTube etc. </a:t>
            </a:r>
          </a:p>
          <a:p>
            <a:pPr marL="342900" lvl="2" indent="-342900" algn="just">
              <a:spcBef>
                <a:spcPts val="600"/>
              </a:spcBef>
              <a:spcAft>
                <a:spcPts val="600"/>
              </a:spcAft>
            </a:pPr>
            <a:r>
              <a:rPr lang="en-US" sz="1700" smtClean="0">
                <a:ea typeface="ＭＳ Ｐゴシック" pitchFamily="34" charset="-128"/>
              </a:rPr>
              <a:t>Syftar till att engagera sociala medieanvändare och stimulera till debatt om EU-rättigheter</a:t>
            </a:r>
          </a:p>
          <a:p>
            <a:pPr marL="342900" lvl="2" indent="-342900" algn="just">
              <a:spcBef>
                <a:spcPts val="600"/>
              </a:spcBef>
              <a:spcAft>
                <a:spcPts val="600"/>
              </a:spcAft>
            </a:pPr>
            <a:r>
              <a:rPr lang="en-US" sz="1700" smtClean="0">
                <a:ea typeface="ＭＳ Ｐゴシック" pitchFamily="34" charset="-128"/>
              </a:rPr>
              <a:t>Go-live datum: efter 1 juli 2013 </a:t>
            </a:r>
          </a:p>
          <a:p>
            <a:pPr>
              <a:buFont typeface="Arial" pitchFamily="34" charset="0"/>
              <a:buNone/>
            </a:pPr>
            <a:endParaRPr lang="en-US" smtClean="0">
              <a:ea typeface="ＭＳ Ｐゴシック" pitchFamily="34" charset="-128"/>
            </a:endParaRPr>
          </a:p>
        </p:txBody>
      </p:sp>
      <p:sp>
        <p:nvSpPr>
          <p:cNvPr id="84995" name="Slide Number Placeholder 3"/>
          <p:cNvSpPr>
            <a:spLocks noGrp="1"/>
          </p:cNvSpPr>
          <p:nvPr>
            <p:ph type="sldNum" sz="quarter" idx="10"/>
          </p:nvPr>
        </p:nvSpPr>
        <p:spPr bwMode="auto">
          <a:noFill/>
          <a:ln>
            <a:miter lim="800000"/>
            <a:headEnd/>
            <a:tailEnd/>
          </a:ln>
        </p:spPr>
        <p:txBody>
          <a:bodyPr/>
          <a:lstStyle/>
          <a:p>
            <a:fld id="{F2B55F69-5652-4C97-AEB7-2B4116E356AF}" type="slidenum">
              <a:rPr lang="en-GB"/>
              <a:pPr/>
              <a:t>38</a:t>
            </a:fld>
            <a:endParaRPr lang="en-GB"/>
          </a:p>
        </p:txBody>
      </p:sp>
      <p:pic>
        <p:nvPicPr>
          <p:cNvPr id="84996" name="Picture 8" descr="you tube.JPG"/>
          <p:cNvPicPr>
            <a:picLocks noChangeAspect="1"/>
          </p:cNvPicPr>
          <p:nvPr/>
        </p:nvPicPr>
        <p:blipFill>
          <a:blip r:embed="rId2" cstate="print"/>
          <a:srcRect/>
          <a:stretch>
            <a:fillRect/>
          </a:stretch>
        </p:blipFill>
        <p:spPr bwMode="auto">
          <a:xfrm>
            <a:off x="3348038" y="4221163"/>
            <a:ext cx="2095500" cy="950912"/>
          </a:xfrm>
          <a:prstGeom prst="rect">
            <a:avLst/>
          </a:prstGeom>
          <a:noFill/>
          <a:ln w="9525">
            <a:noFill/>
            <a:miter lim="800000"/>
            <a:headEnd/>
            <a:tailEnd/>
          </a:ln>
        </p:spPr>
      </p:pic>
      <p:pic>
        <p:nvPicPr>
          <p:cNvPr id="84997" name="Picture 12" descr="fb.jpg"/>
          <p:cNvPicPr>
            <a:picLocks noChangeAspect="1"/>
          </p:cNvPicPr>
          <p:nvPr/>
        </p:nvPicPr>
        <p:blipFill>
          <a:blip r:embed="rId3" cstate="print"/>
          <a:srcRect/>
          <a:stretch>
            <a:fillRect/>
          </a:stretch>
        </p:blipFill>
        <p:spPr bwMode="auto">
          <a:xfrm>
            <a:off x="1331913" y="4221163"/>
            <a:ext cx="1028700" cy="1028700"/>
          </a:xfrm>
          <a:prstGeom prst="rect">
            <a:avLst/>
          </a:prstGeom>
          <a:noFill/>
          <a:ln w="9525">
            <a:noFill/>
            <a:miter lim="800000"/>
            <a:headEnd/>
            <a:tailEnd/>
          </a:ln>
        </p:spPr>
      </p:pic>
      <p:pic>
        <p:nvPicPr>
          <p:cNvPr id="84998" name="Picture 13" descr="twit.jpg"/>
          <p:cNvPicPr>
            <a:picLocks noChangeAspect="1"/>
          </p:cNvPicPr>
          <p:nvPr/>
        </p:nvPicPr>
        <p:blipFill>
          <a:blip r:embed="rId4" cstate="print"/>
          <a:srcRect/>
          <a:stretch>
            <a:fillRect/>
          </a:stretch>
        </p:blipFill>
        <p:spPr bwMode="auto">
          <a:xfrm>
            <a:off x="6659563" y="4149725"/>
            <a:ext cx="1081087" cy="1030288"/>
          </a:xfrm>
          <a:prstGeom prst="rect">
            <a:avLst/>
          </a:prstGeom>
          <a:noFill/>
          <a:ln w="9525">
            <a:noFill/>
            <a:miter lim="800000"/>
            <a:headEnd/>
            <a:tailEnd/>
          </a:ln>
        </p:spPr>
      </p:pic>
      <p:pic>
        <p:nvPicPr>
          <p:cNvPr id="84999" name="Picture 14" descr="MS.jpg"/>
          <p:cNvPicPr>
            <a:picLocks noChangeAspect="1"/>
          </p:cNvPicPr>
          <p:nvPr/>
        </p:nvPicPr>
        <p:blipFill>
          <a:blip r:embed="rId5" cstate="print"/>
          <a:srcRect/>
          <a:stretch>
            <a:fillRect/>
          </a:stretch>
        </p:blipFill>
        <p:spPr bwMode="auto">
          <a:xfrm>
            <a:off x="5292725" y="5589588"/>
            <a:ext cx="2379663" cy="730250"/>
          </a:xfrm>
          <a:prstGeom prst="rect">
            <a:avLst/>
          </a:prstGeom>
          <a:noFill/>
          <a:ln w="9525">
            <a:noFill/>
            <a:miter lim="800000"/>
            <a:headEnd/>
            <a:tailEnd/>
          </a:ln>
        </p:spPr>
      </p:pic>
      <p:pic>
        <p:nvPicPr>
          <p:cNvPr id="85000" name="Picture 15" descr="googl.jpg"/>
          <p:cNvPicPr>
            <a:picLocks noChangeAspect="1"/>
          </p:cNvPicPr>
          <p:nvPr/>
        </p:nvPicPr>
        <p:blipFill>
          <a:blip r:embed="rId6" cstate="print"/>
          <a:srcRect/>
          <a:stretch>
            <a:fillRect/>
          </a:stretch>
        </p:blipFill>
        <p:spPr bwMode="auto">
          <a:xfrm>
            <a:off x="2627313" y="5445125"/>
            <a:ext cx="2000250" cy="82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25538"/>
            <a:ext cx="8229600" cy="4391025"/>
          </a:xfrm>
        </p:spPr>
        <p:txBody>
          <a:bodyPr rtlCol="0">
            <a:noAutofit/>
          </a:bodyPr>
          <a:lstStyle/>
          <a:p>
            <a:pPr algn="ctr" eaLnBrk="1" fontAlgn="auto" hangingPunct="1">
              <a:lnSpc>
                <a:spcPct val="150000"/>
              </a:lnSpc>
              <a:spcAft>
                <a:spcPts val="0"/>
              </a:spcAft>
              <a:defRPr/>
            </a:pPr>
            <a:r>
              <a:rPr lang="en-IE" sz="6000" b="1" dirty="0" smtClean="0">
                <a:solidFill>
                  <a:srgbClr val="E86E0A"/>
                </a:solidFill>
                <a:effectLst>
                  <a:outerShdw blurRad="38100" dist="38100" dir="2700000" algn="tl">
                    <a:srgbClr val="C0C0C0"/>
                  </a:outerShdw>
                </a:effectLst>
                <a:ea typeface="+mj-ea"/>
              </a:rPr>
              <a:t>4. </a:t>
            </a:r>
            <a:r>
              <a:rPr lang="en-IE" sz="6000" b="1" dirty="0" err="1" smtClean="0">
                <a:solidFill>
                  <a:srgbClr val="E86E0A"/>
                </a:solidFill>
                <a:effectLst>
                  <a:outerShdw blurRad="38100" dist="38100" dir="2700000" algn="tl">
                    <a:srgbClr val="C0C0C0"/>
                  </a:outerShdw>
                </a:effectLst>
                <a:ea typeface="+mj-ea"/>
              </a:rPr>
              <a:t>Audiovisuell</a:t>
            </a:r>
            <a:endParaRPr lang="en-GB" sz="6000" b="1" dirty="0">
              <a:solidFill>
                <a:srgbClr val="E86E0A"/>
              </a:solidFill>
              <a:ea typeface="+mj-ea"/>
            </a:endParaRPr>
          </a:p>
        </p:txBody>
      </p:sp>
      <p:sp>
        <p:nvSpPr>
          <p:cNvPr id="86018" name="Slide Number Placeholder 2"/>
          <p:cNvSpPr>
            <a:spLocks noGrp="1"/>
          </p:cNvSpPr>
          <p:nvPr>
            <p:ph type="sldNum" sz="quarter" idx="10"/>
          </p:nvPr>
        </p:nvSpPr>
        <p:spPr bwMode="auto">
          <a:noFill/>
          <a:ln>
            <a:miter lim="800000"/>
            <a:headEnd/>
            <a:tailEnd/>
          </a:ln>
        </p:spPr>
        <p:txBody>
          <a:bodyPr/>
          <a:lstStyle/>
          <a:p>
            <a:fld id="{B57A248A-9075-4EB2-8D14-4D3A8CA61477}" type="slidenum">
              <a:rPr lang="en-GB"/>
              <a:pPr/>
              <a:t>39</a:t>
            </a:fld>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utterstock_13031734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4050026"/>
            <a:ext cx="5148064" cy="2807974"/>
          </a:xfrm>
          <a:prstGeom prst="rect">
            <a:avLst/>
          </a:prstGeom>
        </p:spPr>
      </p:pic>
      <p:sp>
        <p:nvSpPr>
          <p:cNvPr id="2" name="Title 1"/>
          <p:cNvSpPr>
            <a:spLocks noGrp="1"/>
          </p:cNvSpPr>
          <p:nvPr>
            <p:ph type="title"/>
          </p:nvPr>
        </p:nvSpPr>
        <p:spPr>
          <a:xfrm>
            <a:off x="457200" y="1125538"/>
            <a:ext cx="8229600" cy="935037"/>
          </a:xfrm>
        </p:spPr>
        <p:txBody>
          <a:bodyPr/>
          <a:lstStyle/>
          <a:p>
            <a:pPr algn="ctr"/>
            <a:r>
              <a:rPr lang="en-GB" sz="3000" b="0" dirty="0" smtClean="0">
                <a:solidFill>
                  <a:srgbClr val="F79646"/>
                </a:solidFill>
                <a:effectLst>
                  <a:outerShdw blurRad="38100" dist="38100" dir="2700000" algn="tl">
                    <a:srgbClr val="C0C0C0"/>
                  </a:outerShdw>
                </a:effectLst>
                <a:ea typeface="ＭＳ Ｐゴシック" pitchFamily="34" charset="-128"/>
              </a:rPr>
              <a:t>De </a:t>
            </a:r>
            <a:r>
              <a:rPr lang="en-GB" sz="3000" b="0" dirty="0" err="1" smtClean="0">
                <a:solidFill>
                  <a:srgbClr val="F79646"/>
                </a:solidFill>
                <a:effectLst>
                  <a:outerShdw blurRad="38100" dist="38100" dir="2700000" algn="tl">
                    <a:srgbClr val="C0C0C0"/>
                  </a:outerShdw>
                </a:effectLst>
                <a:ea typeface="ＭＳ Ｐゴシック" pitchFamily="34" charset="-128"/>
              </a:rPr>
              <a:t>viktigaste</a:t>
            </a:r>
            <a:r>
              <a:rPr lang="en-GB" sz="2400" b="0" dirty="0" smtClean="0">
                <a:solidFill>
                  <a:srgbClr val="F79646"/>
                </a:solidFill>
                <a:effectLst>
                  <a:outerShdw blurRad="38100" dist="38100" dir="2700000" algn="tl">
                    <a:srgbClr val="C0C0C0"/>
                  </a:outerShdw>
                </a:effectLst>
                <a:ea typeface="ＭＳ Ｐゴシック" pitchFamily="34" charset="-128"/>
              </a:rPr>
              <a:t> </a:t>
            </a:r>
            <a:r>
              <a:rPr lang="en-GB" sz="4400" b="1" dirty="0" err="1" smtClean="0">
                <a:solidFill>
                  <a:srgbClr val="E86E0A"/>
                </a:solidFill>
                <a:effectLst>
                  <a:outerShdw blurRad="38100" dist="38100" dir="2700000" algn="tl">
                    <a:srgbClr val="C0C0C0"/>
                  </a:outerShdw>
                </a:effectLst>
                <a:ea typeface="ＭＳ Ｐゴシック" pitchFamily="34" charset="-128"/>
              </a:rPr>
              <a:t>politiska</a:t>
            </a:r>
            <a:r>
              <a:rPr lang="en-GB" sz="4400" b="1" dirty="0" smtClean="0">
                <a:solidFill>
                  <a:srgbClr val="E86E0A"/>
                </a:solidFill>
                <a:effectLst>
                  <a:outerShdw blurRad="38100" dist="38100" dir="2700000" algn="tl">
                    <a:srgbClr val="C0C0C0"/>
                  </a:outerShdw>
                </a:effectLst>
                <a:ea typeface="ＭＳ Ｐゴシック" pitchFamily="34" charset="-128"/>
              </a:rPr>
              <a:t> </a:t>
            </a:r>
            <a:r>
              <a:rPr lang="en-GB" sz="4400" b="1" dirty="0" err="1" smtClean="0">
                <a:solidFill>
                  <a:srgbClr val="E86E0A"/>
                </a:solidFill>
                <a:effectLst>
                  <a:outerShdw blurRad="38100" dist="38100" dir="2700000" algn="tl">
                    <a:srgbClr val="C0C0C0"/>
                  </a:outerShdw>
                </a:effectLst>
                <a:ea typeface="ＭＳ Ｐゴシック" pitchFamily="34" charset="-128"/>
              </a:rPr>
              <a:t>teman</a:t>
            </a:r>
            <a:r>
              <a:rPr lang="en-GB" sz="4400" b="1" dirty="0" smtClean="0">
                <a:solidFill>
                  <a:srgbClr val="E86E0A"/>
                </a:solidFill>
                <a:effectLst>
                  <a:outerShdw blurRad="38100" dist="38100" dir="2700000" algn="tl">
                    <a:srgbClr val="C0C0C0"/>
                  </a:outerShdw>
                </a:effectLst>
                <a:ea typeface="ＭＳ Ｐゴシック" pitchFamily="34" charset="-128"/>
              </a:rPr>
              <a:t> </a:t>
            </a:r>
            <a:r>
              <a:rPr lang="en-GB" sz="3000" b="0" dirty="0" err="1" smtClean="0">
                <a:solidFill>
                  <a:srgbClr val="F79646"/>
                </a:solidFill>
                <a:effectLst>
                  <a:outerShdw blurRad="38100" dist="38100" dir="2700000" algn="tl">
                    <a:srgbClr val="C0C0C0"/>
                  </a:outerShdw>
                </a:effectLst>
                <a:ea typeface="ＭＳ Ｐゴシック" pitchFamily="34" charset="-128"/>
              </a:rPr>
              <a:t>för</a:t>
            </a:r>
            <a:r>
              <a:rPr lang="en-GB" sz="3000" b="0" dirty="0" smtClean="0">
                <a:solidFill>
                  <a:srgbClr val="F79646"/>
                </a:solidFill>
                <a:effectLst>
                  <a:outerShdw blurRad="38100" dist="38100" dir="2700000" algn="tl">
                    <a:srgbClr val="C0C0C0"/>
                  </a:outerShdw>
                </a:effectLst>
                <a:ea typeface="ＭＳ Ｐゴシック" pitchFamily="34" charset="-128"/>
              </a:rPr>
              <a:t> </a:t>
            </a:r>
            <a:r>
              <a:rPr lang="en-GB" sz="3000" b="0" dirty="0" err="1" smtClean="0">
                <a:solidFill>
                  <a:srgbClr val="F79646"/>
                </a:solidFill>
                <a:effectLst>
                  <a:outerShdw blurRad="38100" dist="38100" dir="2700000" algn="tl">
                    <a:srgbClr val="C0C0C0"/>
                  </a:outerShdw>
                </a:effectLst>
                <a:ea typeface="ＭＳ Ｐゴシック" pitchFamily="34" charset="-128"/>
              </a:rPr>
              <a:t>Europaåret</a:t>
            </a:r>
            <a:r>
              <a:rPr lang="en-GB" sz="3000" b="0" dirty="0" smtClean="0">
                <a:solidFill>
                  <a:srgbClr val="F79646"/>
                </a:solidFill>
                <a:effectLst>
                  <a:outerShdw blurRad="38100" dist="38100" dir="2700000" algn="tl">
                    <a:srgbClr val="C0C0C0"/>
                  </a:outerShdw>
                </a:effectLst>
                <a:ea typeface="ＭＳ Ｐゴシック" pitchFamily="34" charset="-128"/>
              </a:rPr>
              <a:t> </a:t>
            </a:r>
            <a:r>
              <a:rPr lang="en-GB" sz="3000" b="0" dirty="0" err="1" smtClean="0">
                <a:solidFill>
                  <a:srgbClr val="F79646"/>
                </a:solidFill>
                <a:effectLst>
                  <a:outerShdw blurRad="38100" dist="38100" dir="2700000" algn="tl">
                    <a:srgbClr val="C0C0C0"/>
                  </a:outerShdw>
                </a:effectLst>
                <a:ea typeface="ＭＳ Ｐゴシック" pitchFamily="34" charset="-128"/>
              </a:rPr>
              <a:t>för</a:t>
            </a:r>
            <a:r>
              <a:rPr lang="en-GB" sz="3000" b="0" dirty="0" smtClean="0">
                <a:solidFill>
                  <a:srgbClr val="F79646"/>
                </a:solidFill>
                <a:effectLst>
                  <a:outerShdw blurRad="38100" dist="38100" dir="2700000" algn="tl">
                    <a:srgbClr val="C0C0C0"/>
                  </a:outerShdw>
                </a:effectLst>
                <a:ea typeface="ＭＳ Ｐゴシック" pitchFamily="34" charset="-128"/>
              </a:rPr>
              <a:t> </a:t>
            </a:r>
            <a:r>
              <a:rPr lang="en-GB" sz="3000" b="0" dirty="0" err="1" smtClean="0">
                <a:solidFill>
                  <a:srgbClr val="F79646"/>
                </a:solidFill>
                <a:effectLst>
                  <a:outerShdw blurRad="38100" dist="38100" dir="2700000" algn="tl">
                    <a:srgbClr val="C0C0C0"/>
                  </a:outerShdw>
                </a:effectLst>
                <a:ea typeface="ＭＳ Ｐゴシック" pitchFamily="34" charset="-128"/>
              </a:rPr>
              <a:t>medborgarna</a:t>
            </a:r>
            <a:r>
              <a:rPr lang="en-GB" sz="3000" b="0" dirty="0" smtClean="0">
                <a:solidFill>
                  <a:srgbClr val="F79646"/>
                </a:solidFill>
                <a:effectLst>
                  <a:outerShdw blurRad="38100" dist="38100" dir="2700000" algn="tl">
                    <a:srgbClr val="C0C0C0"/>
                  </a:outerShdw>
                </a:effectLst>
                <a:ea typeface="ＭＳ Ｐゴシック" pitchFamily="34" charset="-128"/>
              </a:rPr>
              <a:t>…</a:t>
            </a:r>
          </a:p>
        </p:txBody>
      </p:sp>
      <p:sp>
        <p:nvSpPr>
          <p:cNvPr id="3" name="Content Placeholder 2"/>
          <p:cNvSpPr>
            <a:spLocks noGrp="1"/>
          </p:cNvSpPr>
          <p:nvPr>
            <p:ph idx="1"/>
          </p:nvPr>
        </p:nvSpPr>
        <p:spPr>
          <a:xfrm>
            <a:off x="457200" y="2565400"/>
            <a:ext cx="2962275" cy="1223963"/>
          </a:xfrm>
        </p:spPr>
        <p:txBody>
          <a:bodyPr>
            <a:normAutofit/>
          </a:bodyPr>
          <a:lstStyle/>
          <a:p>
            <a:pPr marL="0" indent="0">
              <a:lnSpc>
                <a:spcPct val="80000"/>
              </a:lnSpc>
              <a:spcAft>
                <a:spcPts val="2400"/>
              </a:spcAft>
              <a:buClr>
                <a:srgbClr val="0F5494"/>
              </a:buClr>
              <a:buFont typeface="Arial" pitchFamily="34" charset="0"/>
              <a:buNone/>
            </a:pPr>
            <a:r>
              <a:rPr lang="en-GB" sz="2200" dirty="0" err="1" smtClean="0">
                <a:solidFill>
                  <a:srgbClr val="E86E0A"/>
                </a:solidFill>
                <a:effectLst>
                  <a:outerShdw blurRad="38100" dist="38100" dir="2700000" algn="tl">
                    <a:srgbClr val="C0C0C0"/>
                  </a:outerShdw>
                </a:effectLst>
                <a:latin typeface="Verdana" pitchFamily="34" charset="0"/>
                <a:ea typeface="ＭＳ Ｐゴシック" pitchFamily="34" charset="-128"/>
              </a:rPr>
              <a:t>Informera</a:t>
            </a:r>
            <a:r>
              <a:rPr lang="en-GB" sz="2200" dirty="0" smtClean="0">
                <a:solidFill>
                  <a:srgbClr val="E86E0A"/>
                </a:solidFill>
                <a:effectLst>
                  <a:outerShdw blurRad="38100" dist="38100" dir="2700000" algn="tl">
                    <a:srgbClr val="C0C0C0"/>
                  </a:outerShdw>
                </a:effectLst>
                <a:latin typeface="Verdana" pitchFamily="34" charset="0"/>
                <a:ea typeface="ＭＳ Ｐゴシック" pitchFamily="34" charset="-128"/>
              </a:rPr>
              <a:t> </a:t>
            </a:r>
            <a:r>
              <a:rPr lang="en-GB" sz="2200" dirty="0" err="1" smtClean="0">
                <a:solidFill>
                  <a:srgbClr val="E86E0A"/>
                </a:solidFill>
                <a:effectLst>
                  <a:outerShdw blurRad="38100" dist="38100" dir="2700000" algn="tl">
                    <a:srgbClr val="C0C0C0"/>
                  </a:outerShdw>
                </a:effectLst>
                <a:latin typeface="Verdana" pitchFamily="34" charset="0"/>
                <a:ea typeface="ＭＳ Ｐゴシック" pitchFamily="34" charset="-128"/>
              </a:rPr>
              <a:t>dem</a:t>
            </a:r>
            <a:r>
              <a:rPr lang="en-GB" sz="2200" dirty="0" smtClean="0">
                <a:solidFill>
                  <a:srgbClr val="E86E0A"/>
                </a:solidFill>
                <a:effectLst>
                  <a:outerShdw blurRad="38100" dist="38100" dir="2700000" algn="tl">
                    <a:srgbClr val="C0C0C0"/>
                  </a:outerShdw>
                </a:effectLst>
                <a:latin typeface="Verdana" pitchFamily="34" charset="0"/>
                <a:ea typeface="ＭＳ Ｐゴシック" pitchFamily="34" charset="-128"/>
              </a:rPr>
              <a:t> </a:t>
            </a:r>
            <a:r>
              <a:rPr lang="en-GB" sz="2200" dirty="0" err="1" smtClean="0">
                <a:solidFill>
                  <a:srgbClr val="E86E0A"/>
                </a:solidFill>
                <a:effectLst>
                  <a:outerShdw blurRad="38100" dist="38100" dir="2700000" algn="tl">
                    <a:srgbClr val="C0C0C0"/>
                  </a:outerShdw>
                </a:effectLst>
                <a:latin typeface="Verdana" pitchFamily="34" charset="0"/>
                <a:ea typeface="ＭＳ Ｐゴシック" pitchFamily="34" charset="-128"/>
              </a:rPr>
              <a:t>om</a:t>
            </a:r>
            <a:r>
              <a:rPr lang="en-GB" sz="2200" dirty="0" smtClean="0">
                <a:solidFill>
                  <a:srgbClr val="E86E0A"/>
                </a:solidFill>
                <a:effectLst>
                  <a:outerShdw blurRad="38100" dist="38100" dir="2700000" algn="tl">
                    <a:srgbClr val="C0C0C0"/>
                  </a:outerShdw>
                </a:effectLst>
                <a:latin typeface="Verdana" pitchFamily="34" charset="0"/>
                <a:ea typeface="ＭＳ Ｐゴシック" pitchFamily="34" charset="-128"/>
              </a:rPr>
              <a:t> </a:t>
            </a:r>
            <a:r>
              <a:rPr lang="en-GB" sz="2200" dirty="0" err="1" smtClean="0">
                <a:solidFill>
                  <a:srgbClr val="E86E0A"/>
                </a:solidFill>
                <a:effectLst>
                  <a:outerShdw blurRad="38100" dist="38100" dir="2700000" algn="tl">
                    <a:srgbClr val="C0C0C0"/>
                  </a:outerShdw>
                </a:effectLst>
                <a:latin typeface="Verdana" pitchFamily="34" charset="0"/>
                <a:ea typeface="ＭＳ Ｐゴシック" pitchFamily="34" charset="-128"/>
              </a:rPr>
              <a:t>deras</a:t>
            </a:r>
            <a:r>
              <a:rPr lang="en-GB" sz="2200" dirty="0" smtClean="0">
                <a:solidFill>
                  <a:srgbClr val="E86E0A"/>
                </a:solidFill>
                <a:effectLst>
                  <a:outerShdw blurRad="38100" dist="38100" dir="2700000" algn="tl">
                    <a:srgbClr val="C0C0C0"/>
                  </a:outerShdw>
                </a:effectLst>
                <a:latin typeface="Verdana" pitchFamily="34" charset="0"/>
                <a:ea typeface="ＭＳ Ｐゴシック" pitchFamily="34" charset="-128"/>
              </a:rPr>
              <a:t> </a:t>
            </a:r>
            <a:r>
              <a:rPr lang="en-GB" sz="2200" dirty="0" err="1" smtClean="0">
                <a:solidFill>
                  <a:srgbClr val="E86E0A"/>
                </a:solidFill>
                <a:effectLst>
                  <a:outerShdw blurRad="38100" dist="38100" dir="2700000" algn="tl">
                    <a:srgbClr val="C0C0C0"/>
                  </a:outerShdw>
                </a:effectLst>
                <a:latin typeface="Verdana" pitchFamily="34" charset="0"/>
                <a:ea typeface="ＭＳ Ｐゴシック" pitchFamily="34" charset="-128"/>
              </a:rPr>
              <a:t>rättigheter</a:t>
            </a:r>
            <a:r>
              <a:rPr lang="en-GB" sz="2200" dirty="0" smtClean="0">
                <a:solidFill>
                  <a:srgbClr val="E86E0A"/>
                </a:solidFill>
                <a:effectLst>
                  <a:outerShdw blurRad="38100" dist="38100" dir="2700000" algn="tl">
                    <a:srgbClr val="C0C0C0"/>
                  </a:outerShdw>
                </a:effectLst>
                <a:latin typeface="Verdana" pitchFamily="34" charset="0"/>
                <a:ea typeface="ＭＳ Ｐゴシック" pitchFamily="34" charset="-128"/>
              </a:rPr>
              <a:t> </a:t>
            </a:r>
            <a:r>
              <a:rPr lang="en-GB" sz="2200" dirty="0" err="1" smtClean="0">
                <a:solidFill>
                  <a:srgbClr val="E86E0A"/>
                </a:solidFill>
                <a:effectLst>
                  <a:outerShdw blurRad="38100" dist="38100" dir="2700000" algn="tl">
                    <a:srgbClr val="C0C0C0"/>
                  </a:outerShdw>
                </a:effectLst>
                <a:latin typeface="Verdana" pitchFamily="34" charset="0"/>
                <a:ea typeface="ＭＳ Ｐゴシック" pitchFamily="34" charset="-128"/>
              </a:rPr>
              <a:t>på</a:t>
            </a:r>
            <a:r>
              <a:rPr lang="en-GB" sz="2200" dirty="0" smtClean="0">
                <a:solidFill>
                  <a:srgbClr val="E86E0A"/>
                </a:solidFill>
                <a:effectLst>
                  <a:outerShdw blurRad="38100" dist="38100" dir="2700000" algn="tl">
                    <a:srgbClr val="C0C0C0"/>
                  </a:outerShdw>
                </a:effectLst>
                <a:latin typeface="Verdana" pitchFamily="34" charset="0"/>
                <a:ea typeface="ＭＳ Ｐゴシック" pitchFamily="34" charset="-128"/>
              </a:rPr>
              <a:t> EU-</a:t>
            </a:r>
            <a:r>
              <a:rPr lang="en-GB" sz="2200" dirty="0" err="1" smtClean="0">
                <a:solidFill>
                  <a:srgbClr val="E86E0A"/>
                </a:solidFill>
                <a:effectLst>
                  <a:outerShdw blurRad="38100" dist="38100" dir="2700000" algn="tl">
                    <a:srgbClr val="C0C0C0"/>
                  </a:outerShdw>
                </a:effectLst>
                <a:latin typeface="Verdana" pitchFamily="34" charset="0"/>
                <a:ea typeface="ＭＳ Ｐゴシック" pitchFamily="34" charset="-128"/>
              </a:rPr>
              <a:t>nivå</a:t>
            </a:r>
            <a:endParaRPr lang="en-GB" sz="1100" dirty="0" smtClean="0">
              <a:solidFill>
                <a:srgbClr val="E86E0A"/>
              </a:solidFill>
              <a:effectLst>
                <a:outerShdw blurRad="38100" dist="38100" dir="2700000" algn="tl">
                  <a:srgbClr val="C0C0C0"/>
                </a:outerShdw>
              </a:effectLst>
              <a:latin typeface="Verdana" pitchFamily="34" charset="0"/>
              <a:ea typeface="ＭＳ Ｐゴシック" pitchFamily="34" charset="-128"/>
            </a:endParaRPr>
          </a:p>
          <a:p>
            <a:pPr marL="0" indent="0">
              <a:lnSpc>
                <a:spcPct val="80000"/>
              </a:lnSpc>
            </a:pPr>
            <a:endParaRPr lang="en-GB" sz="1100" dirty="0" smtClean="0">
              <a:solidFill>
                <a:srgbClr val="E86E0A"/>
              </a:solidFill>
              <a:effectLst>
                <a:outerShdw blurRad="38100" dist="38100" dir="2700000" algn="tl">
                  <a:srgbClr val="C0C0C0"/>
                </a:outerShdw>
              </a:effectLst>
              <a:ea typeface="ＭＳ Ｐゴシック" pitchFamily="34" charset="-128"/>
            </a:endParaRPr>
          </a:p>
        </p:txBody>
      </p:sp>
      <p:sp>
        <p:nvSpPr>
          <p:cNvPr id="5" name="Rectangle 4"/>
          <p:cNvSpPr/>
          <p:nvPr/>
        </p:nvSpPr>
        <p:spPr>
          <a:xfrm>
            <a:off x="3055938" y="3192463"/>
            <a:ext cx="2879725" cy="1200150"/>
          </a:xfrm>
          <a:prstGeom prst="rect">
            <a:avLst/>
          </a:prstGeom>
        </p:spPr>
        <p:txBody>
          <a:bodyPr>
            <a:spAutoFit/>
          </a:bodyPr>
          <a:lstStyle/>
          <a:p>
            <a:pPr eaLnBrk="1" hangingPunct="1">
              <a:spcAft>
                <a:spcPts val="2400"/>
              </a:spcAft>
              <a:buClr>
                <a:srgbClr val="0F5494"/>
              </a:buClr>
            </a:pPr>
            <a:r>
              <a:rPr lang="en-GB" sz="2400">
                <a:solidFill>
                  <a:srgbClr val="E86E0A"/>
                </a:solidFill>
                <a:effectLst>
                  <a:outerShdw blurRad="38100" dist="38100" dir="2700000" algn="tl">
                    <a:srgbClr val="C0C0C0"/>
                  </a:outerShdw>
                </a:effectLst>
                <a:latin typeface="Verdana" pitchFamily="34" charset="0"/>
              </a:rPr>
              <a:t>Bjuda in dem för att delta i debatten</a:t>
            </a:r>
          </a:p>
        </p:txBody>
      </p:sp>
      <p:sp>
        <p:nvSpPr>
          <p:cNvPr id="6" name="Rectangle 5"/>
          <p:cNvSpPr/>
          <p:nvPr/>
        </p:nvSpPr>
        <p:spPr>
          <a:xfrm>
            <a:off x="5902325" y="3429000"/>
            <a:ext cx="3070225" cy="1200150"/>
          </a:xfrm>
          <a:prstGeom prst="rect">
            <a:avLst/>
          </a:prstGeom>
        </p:spPr>
        <p:txBody>
          <a:bodyPr>
            <a:spAutoFit/>
          </a:bodyPr>
          <a:lstStyle/>
          <a:p>
            <a:pPr algn="r" eaLnBrk="1" hangingPunct="1"/>
            <a:r>
              <a:rPr lang="en-GB" sz="2400" dirty="0" err="1">
                <a:solidFill>
                  <a:srgbClr val="E86E0A"/>
                </a:solidFill>
                <a:effectLst>
                  <a:outerShdw blurRad="38100" dist="38100" dir="2700000" algn="tl">
                    <a:srgbClr val="C0C0C0"/>
                  </a:outerShdw>
                </a:effectLst>
                <a:latin typeface="Verdana" pitchFamily="34" charset="0"/>
              </a:rPr>
              <a:t>Bygga</a:t>
            </a:r>
            <a:r>
              <a:rPr lang="en-GB" sz="2400" dirty="0">
                <a:solidFill>
                  <a:srgbClr val="E86E0A"/>
                </a:solidFill>
                <a:effectLst>
                  <a:outerShdw blurRad="38100" dist="38100" dir="2700000" algn="tl">
                    <a:srgbClr val="C0C0C0"/>
                  </a:outerShdw>
                </a:effectLst>
                <a:latin typeface="Verdana" pitchFamily="34" charset="0"/>
              </a:rPr>
              <a:t> </a:t>
            </a:r>
            <a:r>
              <a:rPr lang="en-GB" sz="2400" dirty="0" err="1">
                <a:solidFill>
                  <a:srgbClr val="E86E0A"/>
                </a:solidFill>
                <a:effectLst>
                  <a:outerShdw blurRad="38100" dist="38100" dir="2700000" algn="tl">
                    <a:srgbClr val="C0C0C0"/>
                  </a:outerShdw>
                </a:effectLst>
                <a:latin typeface="Verdana" pitchFamily="34" charset="0"/>
              </a:rPr>
              <a:t>ett</a:t>
            </a:r>
            <a:r>
              <a:rPr lang="en-GB" sz="2400" dirty="0">
                <a:solidFill>
                  <a:srgbClr val="E86E0A"/>
                </a:solidFill>
                <a:effectLst>
                  <a:outerShdw blurRad="38100" dist="38100" dir="2700000" algn="tl">
                    <a:srgbClr val="C0C0C0"/>
                  </a:outerShdw>
                </a:effectLst>
                <a:latin typeface="Verdana" pitchFamily="34" charset="0"/>
              </a:rPr>
              <a:t> </a:t>
            </a:r>
            <a:r>
              <a:rPr lang="en-GB" sz="2400" dirty="0" err="1">
                <a:solidFill>
                  <a:srgbClr val="E86E0A"/>
                </a:solidFill>
                <a:effectLst>
                  <a:outerShdw blurRad="38100" dist="38100" dir="2700000" algn="tl">
                    <a:srgbClr val="C0C0C0"/>
                  </a:outerShdw>
                </a:effectLst>
                <a:latin typeface="Verdana" pitchFamily="34" charset="0"/>
              </a:rPr>
              <a:t>bättre</a:t>
            </a:r>
            <a:r>
              <a:rPr lang="en-GB" sz="2400" dirty="0">
                <a:solidFill>
                  <a:srgbClr val="E86E0A"/>
                </a:solidFill>
                <a:effectLst>
                  <a:outerShdw blurRad="38100" dist="38100" dir="2700000" algn="tl">
                    <a:srgbClr val="C0C0C0"/>
                  </a:outerShdw>
                </a:effectLst>
                <a:latin typeface="Verdana" pitchFamily="34" charset="0"/>
              </a:rPr>
              <a:t> </a:t>
            </a:r>
            <a:r>
              <a:rPr lang="en-GB" sz="2400" dirty="0" err="1">
                <a:solidFill>
                  <a:srgbClr val="E86E0A"/>
                </a:solidFill>
                <a:effectLst>
                  <a:outerShdw blurRad="38100" dist="38100" dir="2700000" algn="tl">
                    <a:srgbClr val="C0C0C0"/>
                  </a:outerShdw>
                </a:effectLst>
                <a:latin typeface="Verdana" pitchFamily="34" charset="0"/>
              </a:rPr>
              <a:t>Europa</a:t>
            </a:r>
            <a:r>
              <a:rPr lang="en-GB" sz="2400" dirty="0">
                <a:solidFill>
                  <a:srgbClr val="E86E0A"/>
                </a:solidFill>
                <a:effectLst>
                  <a:outerShdw blurRad="38100" dist="38100" dir="2700000" algn="tl">
                    <a:srgbClr val="C0C0C0"/>
                  </a:outerShdw>
                </a:effectLst>
                <a:latin typeface="Verdana" pitchFamily="34" charset="0"/>
              </a:rPr>
              <a:t> </a:t>
            </a:r>
            <a:r>
              <a:rPr lang="en-GB" sz="2400" dirty="0" err="1">
                <a:solidFill>
                  <a:srgbClr val="E86E0A"/>
                </a:solidFill>
                <a:effectLst>
                  <a:outerShdw blurRad="38100" dist="38100" dir="2700000" algn="tl">
                    <a:srgbClr val="C0C0C0"/>
                  </a:outerShdw>
                </a:effectLst>
                <a:latin typeface="Verdana" pitchFamily="34" charset="0"/>
              </a:rPr>
              <a:t>för</a:t>
            </a:r>
            <a:r>
              <a:rPr lang="en-GB" sz="2400" dirty="0">
                <a:solidFill>
                  <a:srgbClr val="E86E0A"/>
                </a:solidFill>
                <a:effectLst>
                  <a:outerShdw blurRad="38100" dist="38100" dir="2700000" algn="tl">
                    <a:srgbClr val="C0C0C0"/>
                  </a:outerShdw>
                </a:effectLst>
                <a:latin typeface="Verdana" pitchFamily="34" charset="0"/>
              </a:rPr>
              <a:t> </a:t>
            </a:r>
            <a:r>
              <a:rPr lang="en-GB" sz="2400" dirty="0" err="1">
                <a:solidFill>
                  <a:srgbClr val="E86E0A"/>
                </a:solidFill>
                <a:effectLst>
                  <a:outerShdw blurRad="38100" dist="38100" dir="2700000" algn="tl">
                    <a:srgbClr val="C0C0C0"/>
                  </a:outerShdw>
                </a:effectLst>
                <a:latin typeface="Verdana" pitchFamily="34" charset="0"/>
              </a:rPr>
              <a:t>medborgare</a:t>
            </a:r>
            <a:endParaRPr lang="en-GB" sz="2400" dirty="0">
              <a:solidFill>
                <a:srgbClr val="E86E0A"/>
              </a:solidFill>
              <a:effectLst>
                <a:outerShdw blurRad="38100" dist="38100" dir="2700000" algn="tl">
                  <a:srgbClr val="C0C0C0"/>
                </a:outerShdw>
              </a:effectLst>
              <a:latin typeface="Verdana" pitchFamily="34" charset="0"/>
            </a:endParaRP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5288" y="981075"/>
            <a:ext cx="8229600" cy="503238"/>
          </a:xfrm>
        </p:spPr>
        <p:txBody>
          <a:bodyPr rtlCol="0" anchor="t">
            <a:noAutofit/>
          </a:bodyPr>
          <a:lstStyle/>
          <a:p>
            <a:pPr eaLnBrk="1" fontAlgn="auto" hangingPunct="1">
              <a:spcAft>
                <a:spcPts val="0"/>
              </a:spcAft>
              <a:defRPr/>
            </a:pPr>
            <a:r>
              <a:rPr lang="de-DE" sz="3200" b="1" dirty="0" err="1" smtClean="0">
                <a:solidFill>
                  <a:srgbClr val="E86E0A"/>
                </a:solidFill>
                <a:latin typeface="+mn-lt"/>
                <a:ea typeface="+mn-ea"/>
                <a:cs typeface="+mn-cs"/>
              </a:rPr>
              <a:t>Videonyheter</a:t>
            </a:r>
            <a:r>
              <a:rPr lang="de-DE" sz="3200" b="1" dirty="0" smtClean="0">
                <a:solidFill>
                  <a:srgbClr val="E86E0A"/>
                </a:solidFill>
                <a:latin typeface="+mn-lt"/>
                <a:ea typeface="+mn-ea"/>
                <a:cs typeface="+mn-cs"/>
              </a:rPr>
              <a:t> (VNR)</a:t>
            </a:r>
          </a:p>
        </p:txBody>
      </p:sp>
      <p:sp>
        <p:nvSpPr>
          <p:cNvPr id="87042" name="Slide Number Placeholder 5"/>
          <p:cNvSpPr>
            <a:spLocks noGrp="1"/>
          </p:cNvSpPr>
          <p:nvPr>
            <p:ph type="sldNum" sz="quarter" idx="10"/>
          </p:nvPr>
        </p:nvSpPr>
        <p:spPr bwMode="auto">
          <a:noFill/>
          <a:ln>
            <a:miter lim="800000"/>
            <a:headEnd/>
            <a:tailEnd/>
          </a:ln>
        </p:spPr>
        <p:txBody>
          <a:bodyPr/>
          <a:lstStyle/>
          <a:p>
            <a:fld id="{F1A55DF1-0281-428F-BB7A-5E1A78DFCD60}" type="slidenum">
              <a:rPr lang="en-US"/>
              <a:pPr/>
              <a:t>40</a:t>
            </a:fld>
            <a:endParaRPr lang="en-US"/>
          </a:p>
        </p:txBody>
      </p:sp>
      <p:sp>
        <p:nvSpPr>
          <p:cNvPr id="87043" name="Rectangle 3"/>
          <p:cNvSpPr txBox="1">
            <a:spLocks noChangeArrowheads="1"/>
          </p:cNvSpPr>
          <p:nvPr/>
        </p:nvSpPr>
        <p:spPr bwMode="auto">
          <a:xfrm>
            <a:off x="468313" y="1628775"/>
            <a:ext cx="4824412" cy="3816350"/>
          </a:xfrm>
          <a:prstGeom prst="rect">
            <a:avLst/>
          </a:prstGeom>
          <a:noFill/>
          <a:ln w="9525">
            <a:noFill/>
            <a:miter lim="800000"/>
            <a:headEnd/>
            <a:tailEnd/>
          </a:ln>
        </p:spPr>
        <p:txBody>
          <a:bodyPr/>
          <a:lstStyle/>
          <a:p>
            <a:pPr marL="342900" indent="-342900" eaLnBrk="1" hangingPunct="1">
              <a:spcBef>
                <a:spcPct val="20000"/>
              </a:spcBef>
              <a:spcAft>
                <a:spcPts val="1200"/>
              </a:spcAft>
              <a:buClr>
                <a:srgbClr val="595959"/>
              </a:buClr>
            </a:pPr>
            <a:r>
              <a:rPr lang="en-US" sz="1700" b="1">
                <a:latin typeface="Calibri" pitchFamily="34" charset="0"/>
              </a:rPr>
              <a:t>Koncept: </a:t>
            </a:r>
          </a:p>
          <a:p>
            <a:pPr marL="342900" indent="-342900" eaLnBrk="1" hangingPunct="1">
              <a:spcBef>
                <a:spcPts val="600"/>
              </a:spcBef>
              <a:spcAft>
                <a:spcPts val="600"/>
              </a:spcAft>
              <a:buClr>
                <a:srgbClr val="595959"/>
              </a:buClr>
              <a:buFont typeface="Arial" pitchFamily="34" charset="0"/>
              <a:buChar char="•"/>
            </a:pPr>
            <a:r>
              <a:rPr lang="en-US" sz="1700">
                <a:latin typeface="Calibri" pitchFamily="34" charset="0"/>
              </a:rPr>
              <a:t>Erbjuder audiovisuellt material till journalister och TV-stationer gratis och utan copyright</a:t>
            </a:r>
            <a:r>
              <a:rPr lang="sv-SE" sz="1700">
                <a:latin typeface="Calibri" pitchFamily="34" charset="0"/>
              </a:rPr>
              <a:t>-</a:t>
            </a:r>
            <a:r>
              <a:rPr lang="en-US" sz="1700">
                <a:latin typeface="Calibri" pitchFamily="34" charset="0"/>
              </a:rPr>
              <a:t>  restriktioner</a:t>
            </a:r>
            <a:r>
              <a:rPr lang="en-US" sz="1600">
                <a:latin typeface="Calibri" pitchFamily="34" charset="0"/>
              </a:rPr>
              <a:t> </a:t>
            </a:r>
          </a:p>
          <a:p>
            <a:pPr marL="342900" indent="-342900" algn="just" eaLnBrk="1" hangingPunct="1">
              <a:spcBef>
                <a:spcPts val="600"/>
              </a:spcBef>
              <a:spcAft>
                <a:spcPts val="600"/>
              </a:spcAft>
              <a:buClr>
                <a:srgbClr val="595959"/>
              </a:buClr>
              <a:buFont typeface="Arial" pitchFamily="34" charset="0"/>
              <a:buChar char="•"/>
            </a:pPr>
            <a:r>
              <a:rPr lang="en-US" sz="1700">
                <a:latin typeface="Calibri" pitchFamily="34" charset="0"/>
              </a:rPr>
              <a:t>Omfattar en 3 minuter lång film om medborgare som har haft fördel av sina EU-rättigheter</a:t>
            </a:r>
          </a:p>
          <a:p>
            <a:pPr marL="342900" indent="-342900" algn="just" eaLnBrk="1" hangingPunct="1">
              <a:spcBef>
                <a:spcPts val="600"/>
              </a:spcBef>
              <a:spcAft>
                <a:spcPts val="600"/>
              </a:spcAft>
              <a:buClr>
                <a:srgbClr val="595959"/>
              </a:buClr>
              <a:buFont typeface="Arial" pitchFamily="34" charset="0"/>
              <a:buChar char="•"/>
            </a:pPr>
            <a:r>
              <a:rPr lang="en-GB" sz="1700">
                <a:latin typeface="Calibri" pitchFamily="34" charset="0"/>
              </a:rPr>
              <a:t>Intervju med vice ordförande för europeiska kommissionen, Viviane Reding, den 4 maj</a:t>
            </a:r>
            <a:endParaRPr lang="en-US" sz="1700">
              <a:latin typeface="Calibri" pitchFamily="34" charset="0"/>
            </a:endParaRPr>
          </a:p>
          <a:p>
            <a:pPr marL="342900" indent="-342900" algn="just" eaLnBrk="1" hangingPunct="1">
              <a:spcBef>
                <a:spcPts val="600"/>
              </a:spcBef>
              <a:spcAft>
                <a:spcPts val="600"/>
              </a:spcAft>
              <a:buClr>
                <a:srgbClr val="595959"/>
              </a:buClr>
              <a:buFont typeface="Arial" pitchFamily="34" charset="0"/>
              <a:buChar char="•"/>
            </a:pPr>
            <a:r>
              <a:rPr lang="en-US" sz="1700">
                <a:latin typeface="Calibri" pitchFamily="34" charset="0"/>
              </a:rPr>
              <a:t>Bilder från evenemanget Öppet hus och medborgardialogen</a:t>
            </a:r>
            <a:r>
              <a:rPr lang="en-GB" sz="1700">
                <a:latin typeface="Calibri" pitchFamily="34" charset="0"/>
              </a:rPr>
              <a:t> i Bryssel, 4 maj 2013</a:t>
            </a:r>
          </a:p>
          <a:p>
            <a:pPr marL="342900" indent="-342900" eaLnBrk="1" hangingPunct="1">
              <a:spcBef>
                <a:spcPts val="600"/>
              </a:spcBef>
              <a:spcAft>
                <a:spcPts val="600"/>
              </a:spcAft>
              <a:buClr>
                <a:srgbClr val="595959"/>
              </a:buClr>
              <a:buFont typeface="Arial" pitchFamily="34" charset="0"/>
              <a:buChar char="•"/>
            </a:pPr>
            <a:r>
              <a:rPr lang="en-US" sz="1700">
                <a:latin typeface="Calibri" pitchFamily="34" charset="0"/>
              </a:rPr>
              <a:t>Släpptes i samband med EU-medborgarskaps-rapporten (9 maj 2013)</a:t>
            </a:r>
          </a:p>
          <a:p>
            <a:pPr marL="342900" indent="-342900" algn="just" eaLnBrk="1" hangingPunct="1">
              <a:spcBef>
                <a:spcPts val="600"/>
              </a:spcBef>
              <a:spcAft>
                <a:spcPts val="600"/>
              </a:spcAft>
              <a:buClr>
                <a:srgbClr val="595959"/>
              </a:buClr>
            </a:pPr>
            <a:endParaRPr lang="en-US" sz="1700">
              <a:latin typeface="Calibri" pitchFamily="34" charset="0"/>
            </a:endParaRPr>
          </a:p>
          <a:p>
            <a:pPr marL="742950" lvl="1" indent="-285750" eaLnBrk="1" hangingPunct="1">
              <a:lnSpc>
                <a:spcPct val="120000"/>
              </a:lnSpc>
              <a:spcBef>
                <a:spcPct val="20000"/>
              </a:spcBef>
              <a:buClr>
                <a:srgbClr val="FF6600"/>
              </a:buClr>
            </a:pPr>
            <a:endParaRPr lang="en-US">
              <a:latin typeface="Calibri" pitchFamily="34" charset="0"/>
            </a:endParaRPr>
          </a:p>
          <a:p>
            <a:pPr marL="342900" indent="-342900" eaLnBrk="1" hangingPunct="1">
              <a:lnSpc>
                <a:spcPct val="90000"/>
              </a:lnSpc>
              <a:spcBef>
                <a:spcPct val="20000"/>
              </a:spcBef>
              <a:buFont typeface="Arial" pitchFamily="34" charset="0"/>
              <a:buChar char="•"/>
            </a:pPr>
            <a:endParaRPr lang="de-DE" sz="1600">
              <a:latin typeface="Calibri" pitchFamily="34" charset="0"/>
            </a:endParaRPr>
          </a:p>
          <a:p>
            <a:pPr marL="342900" indent="-342900" eaLnBrk="1" hangingPunct="1">
              <a:lnSpc>
                <a:spcPct val="90000"/>
              </a:lnSpc>
              <a:spcBef>
                <a:spcPct val="20000"/>
              </a:spcBef>
              <a:buFont typeface="Arial" pitchFamily="34" charset="0"/>
              <a:buChar char="•"/>
            </a:pPr>
            <a:endParaRPr lang="de-DE" sz="1600">
              <a:latin typeface="Calibri" pitchFamily="34" charset="0"/>
            </a:endParaRPr>
          </a:p>
        </p:txBody>
      </p:sp>
      <p:pic>
        <p:nvPicPr>
          <p:cNvPr id="75781" name="rg_hi" descr="https://encrypted-tbn1.gstatic.com/images?q=tbn:ANd9GcR7X80sFaOD1yZCvS6eSkl1PowsBa4nafT90_6TXgq4NnLuLMmi3Q"/>
          <p:cNvPicPr>
            <a:picLocks noChangeAspect="1" noChangeArrowheads="1"/>
          </p:cNvPicPr>
          <p:nvPr/>
        </p:nvPicPr>
        <p:blipFill>
          <a:blip r:embed="rId2" cstate="print"/>
          <a:srcRect/>
          <a:stretch>
            <a:fillRect/>
          </a:stretch>
        </p:blipFill>
        <p:spPr bwMode="auto">
          <a:xfrm>
            <a:off x="7524750" y="3789363"/>
            <a:ext cx="1225550" cy="1512887"/>
          </a:xfrm>
          <a:prstGeom prst="rect">
            <a:avLst/>
          </a:prstGeom>
          <a:noFill/>
          <a:ln w="9525">
            <a:solidFill>
              <a:schemeClr val="accent1">
                <a:shade val="50000"/>
                <a:alpha val="85000"/>
              </a:schemeClr>
            </a:solidFill>
            <a:miter lim="800000"/>
            <a:headEnd/>
            <a:tailEnd/>
          </a:ln>
        </p:spPr>
      </p:pic>
      <p:pic>
        <p:nvPicPr>
          <p:cNvPr id="75782" name="Bild 14" descr="Macintosh HD:Users:oliverspinedi:Desktop:Bildschirmfoto 2013-04-25 um 17.29.31.jpg"/>
          <p:cNvPicPr>
            <a:picLocks noChangeAspect="1" noChangeArrowheads="1"/>
          </p:cNvPicPr>
          <p:nvPr/>
        </p:nvPicPr>
        <p:blipFill>
          <a:blip r:embed="rId3" cstate="print"/>
          <a:srcRect/>
          <a:stretch>
            <a:fillRect/>
          </a:stretch>
        </p:blipFill>
        <p:spPr bwMode="auto">
          <a:xfrm>
            <a:off x="5292725" y="4365625"/>
            <a:ext cx="1800225" cy="960438"/>
          </a:xfrm>
          <a:prstGeom prst="rect">
            <a:avLst/>
          </a:prstGeom>
          <a:noFill/>
          <a:ln w="9525">
            <a:solidFill>
              <a:schemeClr val="accent1">
                <a:shade val="50000"/>
                <a:alpha val="85000"/>
              </a:schemeClr>
            </a:solidFill>
            <a:miter lim="800000"/>
            <a:headEnd/>
            <a:tailEnd/>
          </a:ln>
        </p:spPr>
      </p:pic>
      <p:sp>
        <p:nvSpPr>
          <p:cNvPr id="87046" name="TextBox 8"/>
          <p:cNvSpPr txBox="1">
            <a:spLocks noChangeArrowheads="1"/>
          </p:cNvSpPr>
          <p:nvPr/>
        </p:nvSpPr>
        <p:spPr bwMode="auto">
          <a:xfrm>
            <a:off x="7451725" y="5300663"/>
            <a:ext cx="1368425" cy="1016000"/>
          </a:xfrm>
          <a:prstGeom prst="rect">
            <a:avLst/>
          </a:prstGeom>
          <a:noFill/>
          <a:ln w="9525">
            <a:solidFill>
              <a:schemeClr val="tx1">
                <a:alpha val="50195"/>
              </a:schemeClr>
            </a:solidFill>
            <a:miter lim="800000"/>
            <a:headEnd/>
            <a:tailEnd/>
          </a:ln>
        </p:spPr>
        <p:txBody>
          <a:bodyPr>
            <a:spAutoFit/>
          </a:bodyPr>
          <a:lstStyle/>
          <a:p>
            <a:pPr algn="ctr" eaLnBrk="1" hangingPunct="1"/>
            <a:r>
              <a:rPr lang="en-US" sz="1200">
                <a:latin typeface="Calibri" pitchFamily="34" charset="0"/>
              </a:rPr>
              <a:t>Fabio, från Italien fick job i Storbritannien genom jobbsidan EURES.</a:t>
            </a:r>
          </a:p>
        </p:txBody>
      </p:sp>
      <p:sp>
        <p:nvSpPr>
          <p:cNvPr id="87047" name="TextBox 9"/>
          <p:cNvSpPr txBox="1">
            <a:spLocks noChangeArrowheads="1"/>
          </p:cNvSpPr>
          <p:nvPr/>
        </p:nvSpPr>
        <p:spPr bwMode="auto">
          <a:xfrm>
            <a:off x="5292725" y="5300663"/>
            <a:ext cx="1871663" cy="830262"/>
          </a:xfrm>
          <a:prstGeom prst="rect">
            <a:avLst/>
          </a:prstGeom>
          <a:noFill/>
          <a:ln w="9525">
            <a:solidFill>
              <a:schemeClr val="tx1">
                <a:alpha val="50195"/>
              </a:schemeClr>
            </a:solidFill>
            <a:miter lim="800000"/>
            <a:headEnd/>
            <a:tailEnd/>
          </a:ln>
        </p:spPr>
        <p:txBody>
          <a:bodyPr>
            <a:spAutoFit/>
          </a:bodyPr>
          <a:lstStyle/>
          <a:p>
            <a:pPr algn="ctr" eaLnBrk="1" hangingPunct="1"/>
            <a:r>
              <a:rPr lang="en-US" sz="1200">
                <a:latin typeface="Calibri" pitchFamily="34" charset="0"/>
              </a:rPr>
              <a:t>Irma, från Litauen deltog I ett ERASMUS-utbyte för unga entrepenörer i Sverige.</a:t>
            </a:r>
          </a:p>
        </p:txBody>
      </p:sp>
      <p:pic>
        <p:nvPicPr>
          <p:cNvPr id="87048" name="Picture 16" descr="VR.jpg"/>
          <p:cNvPicPr>
            <a:picLocks noChangeAspect="1"/>
          </p:cNvPicPr>
          <p:nvPr/>
        </p:nvPicPr>
        <p:blipFill>
          <a:blip r:embed="rId4" cstate="print"/>
          <a:srcRect/>
          <a:stretch>
            <a:fillRect/>
          </a:stretch>
        </p:blipFill>
        <p:spPr bwMode="auto">
          <a:xfrm>
            <a:off x="5867400" y="1844675"/>
            <a:ext cx="2895600"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125538"/>
            <a:ext cx="8229600" cy="503237"/>
          </a:xfrm>
        </p:spPr>
        <p:txBody>
          <a:bodyPr rtlCol="0" anchor="t">
            <a:noAutofit/>
          </a:bodyPr>
          <a:lstStyle/>
          <a:p>
            <a:pPr eaLnBrk="1" fontAlgn="auto" hangingPunct="1">
              <a:spcAft>
                <a:spcPts val="0"/>
              </a:spcAft>
              <a:defRPr/>
            </a:pPr>
            <a:r>
              <a:rPr lang="en-GB" sz="3200" b="1" dirty="0" err="1" smtClean="0">
                <a:solidFill>
                  <a:srgbClr val="E86E0A"/>
                </a:solidFill>
                <a:latin typeface="+mn-lt"/>
                <a:ea typeface="+mn-ea"/>
                <a:cs typeface="+mn-cs"/>
              </a:rPr>
              <a:t>Radioinslag</a:t>
            </a:r>
            <a:endParaRPr lang="en-GB" sz="3200" b="1" dirty="0" smtClean="0">
              <a:solidFill>
                <a:srgbClr val="E86E0A"/>
              </a:solidFill>
              <a:latin typeface="+mn-lt"/>
              <a:ea typeface="+mn-ea"/>
              <a:cs typeface="+mn-cs"/>
            </a:endParaRPr>
          </a:p>
        </p:txBody>
      </p:sp>
      <p:sp>
        <p:nvSpPr>
          <p:cNvPr id="88066" name="Slide Number Placeholder 5"/>
          <p:cNvSpPr>
            <a:spLocks noGrp="1"/>
          </p:cNvSpPr>
          <p:nvPr>
            <p:ph type="sldNum" sz="quarter" idx="10"/>
          </p:nvPr>
        </p:nvSpPr>
        <p:spPr bwMode="auto">
          <a:noFill/>
          <a:ln>
            <a:miter lim="800000"/>
            <a:headEnd/>
            <a:tailEnd/>
          </a:ln>
        </p:spPr>
        <p:txBody>
          <a:bodyPr/>
          <a:lstStyle/>
          <a:p>
            <a:fld id="{12B3E397-4512-45D8-882D-4DF80B18A34C}" type="slidenum">
              <a:rPr lang="en-US"/>
              <a:pPr/>
              <a:t>41</a:t>
            </a:fld>
            <a:endParaRPr lang="en-US"/>
          </a:p>
        </p:txBody>
      </p:sp>
      <p:sp>
        <p:nvSpPr>
          <p:cNvPr id="88067" name="Rectangle 3"/>
          <p:cNvSpPr txBox="1">
            <a:spLocks noChangeArrowheads="1"/>
          </p:cNvSpPr>
          <p:nvPr/>
        </p:nvSpPr>
        <p:spPr bwMode="auto">
          <a:xfrm>
            <a:off x="468313" y="2071688"/>
            <a:ext cx="4967287" cy="4525962"/>
          </a:xfrm>
          <a:prstGeom prst="rect">
            <a:avLst/>
          </a:prstGeom>
          <a:noFill/>
          <a:ln w="9525">
            <a:noFill/>
            <a:miter lim="800000"/>
            <a:headEnd/>
            <a:tailEnd/>
          </a:ln>
        </p:spPr>
        <p:txBody>
          <a:bodyPr/>
          <a:lstStyle/>
          <a:p>
            <a:pPr marL="342900" indent="-342900" eaLnBrk="1" hangingPunct="1">
              <a:lnSpc>
                <a:spcPct val="120000"/>
              </a:lnSpc>
              <a:spcBef>
                <a:spcPct val="20000"/>
              </a:spcBef>
              <a:buClr>
                <a:srgbClr val="595959"/>
              </a:buClr>
              <a:buFont typeface="Arial" pitchFamily="34" charset="0"/>
              <a:buChar char="•"/>
            </a:pPr>
            <a:r>
              <a:rPr lang="en-US" sz="1700">
                <a:latin typeface="Calibri" pitchFamily="34" charset="0"/>
              </a:rPr>
              <a:t>Produktion av ett 30 sekunder långt radioinslag på alla EU-språk + kroatiska </a:t>
            </a:r>
          </a:p>
          <a:p>
            <a:pPr marL="342900" indent="-342900" eaLnBrk="1" hangingPunct="1">
              <a:lnSpc>
                <a:spcPct val="120000"/>
              </a:lnSpc>
              <a:spcBef>
                <a:spcPct val="20000"/>
              </a:spcBef>
              <a:buClr>
                <a:srgbClr val="595959"/>
              </a:buClr>
              <a:buFont typeface="Arial" pitchFamily="34" charset="0"/>
              <a:buChar char="•"/>
            </a:pPr>
            <a:endParaRPr lang="en-US" sz="1700">
              <a:latin typeface="Calibri" pitchFamily="34" charset="0"/>
            </a:endParaRPr>
          </a:p>
          <a:p>
            <a:pPr marL="342900" indent="-342900" eaLnBrk="1" hangingPunct="1">
              <a:lnSpc>
                <a:spcPct val="120000"/>
              </a:lnSpc>
              <a:spcBef>
                <a:spcPct val="20000"/>
              </a:spcBef>
              <a:buClr>
                <a:srgbClr val="595959"/>
              </a:buClr>
              <a:buFont typeface="Arial" pitchFamily="34" charset="0"/>
              <a:buChar char="•"/>
            </a:pPr>
            <a:r>
              <a:rPr lang="en-US" sz="1700">
                <a:latin typeface="Calibri" pitchFamily="34" charset="0"/>
              </a:rPr>
              <a:t>EU-omfattande sändningskampanjer med anledning av Europadagen (9 maj 2013) och EU-utvidgningen (1 juli 2013)</a:t>
            </a:r>
          </a:p>
          <a:p>
            <a:pPr marL="342900" indent="-342900" eaLnBrk="1" hangingPunct="1">
              <a:lnSpc>
                <a:spcPct val="120000"/>
              </a:lnSpc>
              <a:spcBef>
                <a:spcPct val="20000"/>
              </a:spcBef>
              <a:buClr>
                <a:srgbClr val="595959"/>
              </a:buClr>
              <a:buFont typeface="Arial" pitchFamily="34" charset="0"/>
              <a:buChar char="•"/>
            </a:pPr>
            <a:endParaRPr lang="en-US" sz="1700">
              <a:latin typeface="Calibri" pitchFamily="34" charset="0"/>
            </a:endParaRPr>
          </a:p>
          <a:p>
            <a:pPr marL="342900" indent="-342900" eaLnBrk="1" hangingPunct="1">
              <a:lnSpc>
                <a:spcPct val="120000"/>
              </a:lnSpc>
              <a:spcBef>
                <a:spcPct val="20000"/>
              </a:spcBef>
              <a:buClr>
                <a:srgbClr val="595959"/>
              </a:buClr>
              <a:buFont typeface="Arial" pitchFamily="34" charset="0"/>
              <a:buChar char="•"/>
            </a:pPr>
            <a:r>
              <a:rPr lang="en-US" sz="1700">
                <a:latin typeface="Calibri" pitchFamily="34" charset="0"/>
              </a:rPr>
              <a:t>Når ut till fler än 50 miljoner kontakter i 28 EU- länder</a:t>
            </a:r>
            <a:endParaRPr lang="en-US">
              <a:latin typeface="Calibri" pitchFamily="34" charset="0"/>
            </a:endParaRPr>
          </a:p>
          <a:p>
            <a:pPr marL="342900" indent="-342900" eaLnBrk="1" hangingPunct="1">
              <a:spcBef>
                <a:spcPct val="20000"/>
              </a:spcBef>
              <a:buFont typeface="Arial" pitchFamily="34" charset="0"/>
              <a:buChar char="•"/>
            </a:pPr>
            <a:endParaRPr lang="de-DE" sz="4000">
              <a:latin typeface="Calibri" pitchFamily="34" charset="0"/>
            </a:endParaRPr>
          </a:p>
        </p:txBody>
      </p:sp>
      <p:pic>
        <p:nvPicPr>
          <p:cNvPr id="6" name="Picture 5" descr="shutterstock_13994029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4168" y="2204864"/>
            <a:ext cx="2808312" cy="1872208"/>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25538"/>
            <a:ext cx="8229600" cy="4391025"/>
          </a:xfrm>
        </p:spPr>
        <p:txBody>
          <a:bodyPr rtlCol="0">
            <a:noAutofit/>
          </a:bodyPr>
          <a:lstStyle/>
          <a:p>
            <a:pPr algn="ctr" eaLnBrk="1" fontAlgn="auto" hangingPunct="1">
              <a:lnSpc>
                <a:spcPct val="150000"/>
              </a:lnSpc>
              <a:spcAft>
                <a:spcPts val="0"/>
              </a:spcAft>
              <a:defRPr/>
            </a:pPr>
            <a:r>
              <a:rPr lang="en-IE" sz="6000" b="1" dirty="0" smtClean="0">
                <a:solidFill>
                  <a:srgbClr val="E86E0A"/>
                </a:solidFill>
                <a:effectLst>
                  <a:outerShdw blurRad="38100" dist="38100" dir="2700000" algn="tl">
                    <a:srgbClr val="C0C0C0"/>
                  </a:outerShdw>
                </a:effectLst>
                <a:ea typeface="+mj-ea"/>
              </a:rPr>
              <a:t>5. </a:t>
            </a:r>
            <a:r>
              <a:rPr lang="en-IE" sz="6000" b="1" dirty="0" err="1" smtClean="0">
                <a:solidFill>
                  <a:srgbClr val="E86E0A"/>
                </a:solidFill>
                <a:effectLst>
                  <a:outerShdw blurRad="38100" dist="38100" dir="2700000" algn="tl">
                    <a:srgbClr val="C0C0C0"/>
                  </a:outerShdw>
                </a:effectLst>
                <a:ea typeface="+mj-ea"/>
              </a:rPr>
              <a:t>Kampanjmaterial</a:t>
            </a:r>
            <a:endParaRPr lang="en-GB" sz="6000" b="1" dirty="0">
              <a:solidFill>
                <a:srgbClr val="E86E0A"/>
              </a:solidFill>
              <a:ea typeface="+mj-ea"/>
            </a:endParaRPr>
          </a:p>
        </p:txBody>
      </p:sp>
      <p:sp>
        <p:nvSpPr>
          <p:cNvPr id="89090" name="Slide Number Placeholder 2"/>
          <p:cNvSpPr>
            <a:spLocks noGrp="1"/>
          </p:cNvSpPr>
          <p:nvPr>
            <p:ph type="sldNum" sz="quarter" idx="10"/>
          </p:nvPr>
        </p:nvSpPr>
        <p:spPr bwMode="auto">
          <a:noFill/>
          <a:ln>
            <a:miter lim="800000"/>
            <a:headEnd/>
            <a:tailEnd/>
          </a:ln>
        </p:spPr>
        <p:txBody>
          <a:bodyPr/>
          <a:lstStyle/>
          <a:p>
            <a:fld id="{2496C473-03A9-456E-B408-3D208732CD28}" type="slidenum">
              <a:rPr lang="en-GB"/>
              <a:pPr/>
              <a:t>42</a:t>
            </a:fld>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323850" y="1052513"/>
            <a:ext cx="8229600" cy="504825"/>
          </a:xfrm>
        </p:spPr>
        <p:txBody>
          <a:bodyPr>
            <a:noAutofit/>
          </a:bodyPr>
          <a:lstStyle/>
          <a:p>
            <a:pPr eaLnBrk="1" hangingPunct="1">
              <a:defRPr/>
            </a:pPr>
            <a:r>
              <a:rPr lang="en-GB" sz="2900" b="1" dirty="0" err="1" smtClean="0">
                <a:solidFill>
                  <a:srgbClr val="E86E0A"/>
                </a:solidFill>
                <a:ea typeface="+mj-ea"/>
              </a:rPr>
              <a:t>Reklammateriel</a:t>
            </a:r>
            <a:r>
              <a:rPr lang="en-GB" sz="2900" b="1" dirty="0" smtClean="0">
                <a:solidFill>
                  <a:srgbClr val="E86E0A"/>
                </a:solidFill>
                <a:ea typeface="+mj-ea"/>
              </a:rPr>
              <a:t> </a:t>
            </a:r>
            <a:endParaRPr lang="en-US" sz="2900" b="1" dirty="0" smtClean="0">
              <a:solidFill>
                <a:srgbClr val="E86E0A"/>
              </a:solidFill>
              <a:ea typeface="+mj-ea"/>
            </a:endParaRPr>
          </a:p>
        </p:txBody>
      </p:sp>
      <p:sp>
        <p:nvSpPr>
          <p:cNvPr id="90114" name="Content Placeholder 2"/>
          <p:cNvSpPr>
            <a:spLocks noGrp="1"/>
          </p:cNvSpPr>
          <p:nvPr>
            <p:ph idx="1"/>
          </p:nvPr>
        </p:nvSpPr>
        <p:spPr>
          <a:xfrm>
            <a:off x="539750" y="1916113"/>
            <a:ext cx="2746375" cy="3960812"/>
          </a:xfrm>
        </p:spPr>
        <p:txBody>
          <a:bodyPr/>
          <a:lstStyle/>
          <a:p>
            <a:pPr eaLnBrk="1" hangingPunct="1"/>
            <a:r>
              <a:rPr lang="en-US" smtClean="0">
                <a:ea typeface="ＭＳ Ｐゴシック" pitchFamily="34" charset="-128"/>
              </a:rPr>
              <a:t>Affischer</a:t>
            </a:r>
          </a:p>
          <a:p>
            <a:pPr eaLnBrk="1" hangingPunct="1"/>
            <a:r>
              <a:rPr lang="en-US" smtClean="0">
                <a:ea typeface="ＭＳ Ｐゴシック" pitchFamily="34" charset="-128"/>
              </a:rPr>
              <a:t>Vykort</a:t>
            </a:r>
          </a:p>
          <a:p>
            <a:pPr eaLnBrk="1" hangingPunct="1"/>
            <a:r>
              <a:rPr lang="en-US" smtClean="0">
                <a:ea typeface="ＭＳ Ｐゴシック" pitchFamily="34" charset="-128"/>
              </a:rPr>
              <a:t>Banderoller</a:t>
            </a:r>
          </a:p>
          <a:p>
            <a:pPr eaLnBrk="1" hangingPunct="1"/>
            <a:r>
              <a:rPr lang="en-US" smtClean="0">
                <a:ea typeface="ＭＳ Ｐゴシック" pitchFamily="34" charset="-128"/>
              </a:rPr>
              <a:t>Roll-ups</a:t>
            </a:r>
          </a:p>
          <a:p>
            <a:pPr eaLnBrk="1" hangingPunct="1"/>
            <a:r>
              <a:rPr lang="en-US" smtClean="0">
                <a:ea typeface="ＭＳ Ｐゴシック" pitchFamily="34" charset="-128"/>
              </a:rPr>
              <a:t>Pennor </a:t>
            </a:r>
          </a:p>
          <a:p>
            <a:pPr eaLnBrk="1" hangingPunct="1"/>
            <a:r>
              <a:rPr lang="en-US" smtClean="0">
                <a:ea typeface="ＭＳ Ｐゴシック" pitchFamily="34" charset="-128"/>
              </a:rPr>
              <a:t>Kassar  </a:t>
            </a:r>
          </a:p>
          <a:p>
            <a:pPr eaLnBrk="1" hangingPunct="1">
              <a:spcBef>
                <a:spcPts val="1200"/>
              </a:spcBef>
              <a:buFont typeface="Arial" pitchFamily="34" charset="0"/>
              <a:buNone/>
            </a:pPr>
            <a:r>
              <a:rPr lang="en-US" smtClean="0">
                <a:ea typeface="ＭＳ Ｐゴシック" pitchFamily="34" charset="-128"/>
              </a:rPr>
              <a:t>     …på </a:t>
            </a:r>
            <a:r>
              <a:rPr lang="en-US" b="1" smtClean="0">
                <a:ea typeface="ＭＳ Ｐゴシック" pitchFamily="34" charset="-128"/>
              </a:rPr>
              <a:t>alla EU- </a:t>
            </a:r>
            <a:r>
              <a:rPr lang="en-US" smtClean="0">
                <a:ea typeface="ＭＳ Ｐゴシック" pitchFamily="34" charset="-128"/>
              </a:rPr>
              <a:t>språk</a:t>
            </a:r>
          </a:p>
        </p:txBody>
      </p:sp>
      <p:sp>
        <p:nvSpPr>
          <p:cNvPr id="90116" name="Slide Number Placeholder 4"/>
          <p:cNvSpPr>
            <a:spLocks noGrp="1"/>
          </p:cNvSpPr>
          <p:nvPr>
            <p:ph type="sldNum" sz="quarter" idx="10"/>
          </p:nvPr>
        </p:nvSpPr>
        <p:spPr bwMode="auto">
          <a:noFill/>
          <a:ln>
            <a:miter lim="800000"/>
            <a:headEnd/>
            <a:tailEnd/>
          </a:ln>
        </p:spPr>
        <p:txBody>
          <a:bodyPr/>
          <a:lstStyle/>
          <a:p>
            <a:fld id="{0030BA60-BB39-46B8-919C-3376E0FBD7F1}" type="slidenum">
              <a:rPr lang="en-GB"/>
              <a:pPr/>
              <a:t>43</a:t>
            </a:fld>
            <a:endParaRPr lang="en-GB"/>
          </a:p>
        </p:txBody>
      </p:sp>
      <p:pic>
        <p:nvPicPr>
          <p:cNvPr id="9218" name="Picture 2"/>
          <p:cNvPicPr>
            <a:picLocks noChangeAspect="1" noChangeArrowheads="1"/>
          </p:cNvPicPr>
          <p:nvPr/>
        </p:nvPicPr>
        <p:blipFill>
          <a:blip r:embed="rId2" cstate="print"/>
          <a:srcRect/>
          <a:stretch>
            <a:fillRect/>
          </a:stretch>
        </p:blipFill>
        <p:spPr bwMode="auto">
          <a:xfrm>
            <a:off x="4932040" y="1296152"/>
            <a:ext cx="3316982" cy="4725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Number Placeholder 3"/>
          <p:cNvSpPr>
            <a:spLocks noGrp="1"/>
          </p:cNvSpPr>
          <p:nvPr>
            <p:ph type="sldNum" sz="quarter" idx="12"/>
          </p:nvPr>
        </p:nvSpPr>
        <p:spPr bwMode="auto">
          <a:noFill/>
          <a:ln>
            <a:miter lim="800000"/>
            <a:headEnd/>
            <a:tailEnd/>
          </a:ln>
        </p:spPr>
        <p:txBody>
          <a:bodyPr/>
          <a:lstStyle/>
          <a:p>
            <a:fld id="{2D4D19B9-E2BE-44B6-9527-36751B66A607}" type="slidenum">
              <a:rPr lang="en-US"/>
              <a:pPr/>
              <a:t>44</a:t>
            </a:fld>
            <a:endParaRPr lang="en-US"/>
          </a:p>
        </p:txBody>
      </p:sp>
      <p:sp>
        <p:nvSpPr>
          <p:cNvPr id="91140" name="Title 1"/>
          <p:cNvSpPr txBox="1">
            <a:spLocks/>
          </p:cNvSpPr>
          <p:nvPr/>
        </p:nvSpPr>
        <p:spPr bwMode="auto">
          <a:xfrm>
            <a:off x="250825" y="333375"/>
            <a:ext cx="8229600" cy="504825"/>
          </a:xfrm>
          <a:prstGeom prst="rect">
            <a:avLst/>
          </a:prstGeom>
          <a:noFill/>
          <a:ln w="9525">
            <a:noFill/>
            <a:miter lim="800000"/>
            <a:headEnd/>
            <a:tailEnd/>
          </a:ln>
        </p:spPr>
        <p:txBody>
          <a:bodyPr/>
          <a:lstStyle/>
          <a:p>
            <a:pPr eaLnBrk="1" hangingPunct="1">
              <a:lnSpc>
                <a:spcPct val="80000"/>
              </a:lnSpc>
            </a:pPr>
            <a:r>
              <a:rPr lang="en-GB" sz="3300" b="1" dirty="0" err="1">
                <a:solidFill>
                  <a:srgbClr val="E86E0A"/>
                </a:solidFill>
                <a:latin typeface="Calibri" pitchFamily="34" charset="0"/>
              </a:rPr>
              <a:t>Visuell</a:t>
            </a:r>
            <a:r>
              <a:rPr lang="en-GB" sz="3300" b="1" dirty="0">
                <a:solidFill>
                  <a:srgbClr val="E86E0A"/>
                </a:solidFill>
                <a:latin typeface="Calibri" pitchFamily="34" charset="0"/>
              </a:rPr>
              <a:t> </a:t>
            </a:r>
            <a:r>
              <a:rPr lang="en-GB" sz="3300" b="1" dirty="0" err="1">
                <a:solidFill>
                  <a:srgbClr val="E86E0A"/>
                </a:solidFill>
                <a:latin typeface="Calibri" pitchFamily="34" charset="0"/>
              </a:rPr>
              <a:t>kampanj</a:t>
            </a:r>
            <a:endParaRPr lang="en-US" sz="3300" b="1" dirty="0">
              <a:solidFill>
                <a:srgbClr val="E86E0A"/>
              </a:solidFill>
              <a:latin typeface="Calibri" pitchFamily="34" charset="0"/>
            </a:endParaRPr>
          </a:p>
        </p:txBody>
      </p:sp>
      <p:pic>
        <p:nvPicPr>
          <p:cNvPr id="10242" name="Picture 2"/>
          <p:cNvPicPr>
            <a:picLocks noChangeAspect="1" noChangeArrowheads="1"/>
          </p:cNvPicPr>
          <p:nvPr/>
        </p:nvPicPr>
        <p:blipFill>
          <a:blip r:embed="rId2" cstate="print"/>
          <a:srcRect/>
          <a:stretch>
            <a:fillRect/>
          </a:stretch>
        </p:blipFill>
        <p:spPr bwMode="auto">
          <a:xfrm>
            <a:off x="4845596" y="980728"/>
            <a:ext cx="3758852" cy="5388480"/>
          </a:xfrm>
          <a:prstGeom prst="rect">
            <a:avLst/>
          </a:prstGeom>
          <a:noFill/>
          <a:ln w="9525">
            <a:no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344188" y="980728"/>
            <a:ext cx="3791150" cy="54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rot="5400000">
            <a:off x="6957958" y="4626237"/>
            <a:ext cx="1276758" cy="1762604"/>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a:stretch>
            <a:fillRect/>
          </a:stretch>
        </p:blipFill>
        <p:spPr bwMode="auto">
          <a:xfrm rot="768296">
            <a:off x="5849512" y="4513414"/>
            <a:ext cx="1094294" cy="1568718"/>
          </a:xfrm>
          <a:prstGeom prst="rect">
            <a:avLst/>
          </a:prstGeom>
          <a:noFill/>
          <a:ln w="9525">
            <a:noFill/>
            <a:miter lim="800000"/>
            <a:headEnd/>
            <a:tailEnd/>
          </a:ln>
        </p:spPr>
      </p:pic>
      <p:pic>
        <p:nvPicPr>
          <p:cNvPr id="16" name="Picture 2"/>
          <p:cNvPicPr>
            <a:picLocks noChangeAspect="1" noChangeArrowheads="1"/>
          </p:cNvPicPr>
          <p:nvPr/>
        </p:nvPicPr>
        <p:blipFill>
          <a:blip r:embed="rId4" cstate="print"/>
          <a:srcRect/>
          <a:stretch>
            <a:fillRect/>
          </a:stretch>
        </p:blipFill>
        <p:spPr bwMode="auto">
          <a:xfrm>
            <a:off x="4953499" y="4410160"/>
            <a:ext cx="1080442" cy="1539120"/>
          </a:xfrm>
          <a:prstGeom prst="rect">
            <a:avLst/>
          </a:prstGeom>
          <a:noFill/>
          <a:ln w="9525">
            <a:noFill/>
            <a:miter lim="800000"/>
            <a:headEnd/>
            <a:tailEnd/>
          </a:ln>
        </p:spPr>
      </p:pic>
      <p:sp>
        <p:nvSpPr>
          <p:cNvPr id="92161" name="Slide Number Placeholder 11"/>
          <p:cNvSpPr>
            <a:spLocks noGrp="1"/>
          </p:cNvSpPr>
          <p:nvPr>
            <p:ph type="sldNum" sz="quarter" idx="10"/>
          </p:nvPr>
        </p:nvSpPr>
        <p:spPr bwMode="auto">
          <a:noFill/>
          <a:ln>
            <a:miter lim="800000"/>
            <a:headEnd/>
            <a:tailEnd/>
          </a:ln>
        </p:spPr>
        <p:txBody>
          <a:bodyPr/>
          <a:lstStyle/>
          <a:p>
            <a:fld id="{6D71EDDB-B9D9-4997-829C-314CCD12D13A}" type="slidenum">
              <a:rPr lang="en-US"/>
              <a:pPr/>
              <a:t>45</a:t>
            </a:fld>
            <a:endParaRPr lang="en-US"/>
          </a:p>
        </p:txBody>
      </p:sp>
      <p:sp>
        <p:nvSpPr>
          <p:cNvPr id="92162" name="Content Placeholder 2"/>
          <p:cNvSpPr txBox="1">
            <a:spLocks/>
          </p:cNvSpPr>
          <p:nvPr/>
        </p:nvSpPr>
        <p:spPr bwMode="auto">
          <a:xfrm>
            <a:off x="838200" y="3962400"/>
            <a:ext cx="3657600" cy="685800"/>
          </a:xfrm>
          <a:prstGeom prst="rect">
            <a:avLst/>
          </a:prstGeom>
          <a:noFill/>
          <a:ln w="9525">
            <a:noFill/>
            <a:miter lim="800000"/>
            <a:headEnd/>
            <a:tailEnd/>
          </a:ln>
        </p:spPr>
        <p:txBody>
          <a:bodyPr/>
          <a:lstStyle/>
          <a:p>
            <a:pPr marL="342900" indent="-342900" eaLnBrk="1" hangingPunct="1">
              <a:spcBef>
                <a:spcPct val="20000"/>
              </a:spcBef>
              <a:buFont typeface="Arial" pitchFamily="34" charset="0"/>
              <a:buNone/>
            </a:pPr>
            <a:r>
              <a:rPr lang="en-US" sz="2000" b="1">
                <a:latin typeface="Calibri" pitchFamily="34" charset="0"/>
              </a:rPr>
              <a:t>A1 Affischer</a:t>
            </a:r>
            <a:endParaRPr lang="en-US" sz="2000">
              <a:latin typeface="Calibri" pitchFamily="34" charset="0"/>
            </a:endParaRPr>
          </a:p>
          <a:p>
            <a:pPr marL="342900" indent="-342900" eaLnBrk="1" hangingPunct="1">
              <a:spcBef>
                <a:spcPct val="20000"/>
              </a:spcBef>
              <a:buFont typeface="Arial" pitchFamily="34" charset="0"/>
              <a:buNone/>
            </a:pPr>
            <a:endParaRPr lang="en-US" sz="2000">
              <a:latin typeface="Calibri" pitchFamily="34" charset="0"/>
            </a:endParaRPr>
          </a:p>
        </p:txBody>
      </p:sp>
      <p:sp>
        <p:nvSpPr>
          <p:cNvPr id="92166" name="Content Placeholder 2"/>
          <p:cNvSpPr txBox="1">
            <a:spLocks/>
          </p:cNvSpPr>
          <p:nvPr/>
        </p:nvSpPr>
        <p:spPr bwMode="auto">
          <a:xfrm>
            <a:off x="6948488" y="4365625"/>
            <a:ext cx="1727200" cy="431800"/>
          </a:xfrm>
          <a:prstGeom prst="rect">
            <a:avLst/>
          </a:prstGeom>
          <a:noFill/>
          <a:ln w="9525">
            <a:noFill/>
            <a:miter lim="800000"/>
            <a:headEnd/>
            <a:tailEnd/>
          </a:ln>
        </p:spPr>
        <p:txBody>
          <a:bodyPr/>
          <a:lstStyle/>
          <a:p>
            <a:pPr marL="342900" indent="-342900" eaLnBrk="1" hangingPunct="1">
              <a:spcBef>
                <a:spcPct val="20000"/>
              </a:spcBef>
              <a:buFont typeface="Arial" pitchFamily="34" charset="0"/>
              <a:buNone/>
            </a:pPr>
            <a:r>
              <a:rPr lang="en-US" sz="2000" b="1">
                <a:latin typeface="Calibri" pitchFamily="34" charset="0"/>
              </a:rPr>
              <a:t>Vykort</a:t>
            </a:r>
            <a:endParaRPr lang="en-US" sz="2000">
              <a:latin typeface="Calibri" pitchFamily="34" charset="0"/>
            </a:endParaRPr>
          </a:p>
        </p:txBody>
      </p:sp>
      <p:pic>
        <p:nvPicPr>
          <p:cNvPr id="12" name="Picture 3"/>
          <p:cNvPicPr>
            <a:picLocks noChangeAspect="1" noChangeArrowheads="1"/>
          </p:cNvPicPr>
          <p:nvPr/>
        </p:nvPicPr>
        <p:blipFill>
          <a:blip r:embed="rId5" cstate="print"/>
          <a:srcRect/>
          <a:stretch>
            <a:fillRect/>
          </a:stretch>
        </p:blipFill>
        <p:spPr bwMode="auto">
          <a:xfrm>
            <a:off x="899592" y="1484784"/>
            <a:ext cx="1672230" cy="2382138"/>
          </a:xfrm>
          <a:prstGeom prst="rect">
            <a:avLst/>
          </a:prstGeom>
          <a:noFill/>
          <a:ln w="9525">
            <a:noFill/>
            <a:miter lim="800000"/>
            <a:headEnd/>
            <a:tailEnd/>
          </a:ln>
        </p:spPr>
      </p:pic>
      <p:pic>
        <p:nvPicPr>
          <p:cNvPr id="13" name="Picture 2"/>
          <p:cNvPicPr>
            <a:picLocks noChangeAspect="1" noChangeArrowheads="1"/>
          </p:cNvPicPr>
          <p:nvPr/>
        </p:nvPicPr>
        <p:blipFill>
          <a:blip r:embed="rId6" cstate="print"/>
          <a:srcRect/>
          <a:stretch>
            <a:fillRect/>
          </a:stretch>
        </p:blipFill>
        <p:spPr bwMode="auto">
          <a:xfrm>
            <a:off x="3059832" y="1484784"/>
            <a:ext cx="1666070" cy="2388384"/>
          </a:xfrm>
          <a:prstGeom prst="rect">
            <a:avLst/>
          </a:prstGeom>
          <a:noFill/>
          <a:ln w="9525">
            <a:noFill/>
            <a:miter lim="800000"/>
            <a:headEnd/>
            <a:tailEnd/>
          </a:ln>
        </p:spPr>
      </p:pic>
      <p:pic>
        <p:nvPicPr>
          <p:cNvPr id="14" name="Picture 2"/>
          <p:cNvPicPr>
            <a:picLocks noChangeAspect="1" noChangeArrowheads="1"/>
          </p:cNvPicPr>
          <p:nvPr/>
        </p:nvPicPr>
        <p:blipFill>
          <a:blip r:embed="rId7" cstate="print"/>
          <a:srcRect/>
          <a:stretch>
            <a:fillRect/>
          </a:stretch>
        </p:blipFill>
        <p:spPr bwMode="auto">
          <a:xfrm>
            <a:off x="5320848" y="1484785"/>
            <a:ext cx="1699424" cy="2420878"/>
          </a:xfrm>
          <a:prstGeom prst="rect">
            <a:avLst/>
          </a:prstGeom>
          <a:noFill/>
          <a:ln w="9525">
            <a:noFill/>
            <a:miter lim="800000"/>
            <a:headEnd/>
            <a:tailEnd/>
          </a:ln>
        </p:spPr>
      </p:pic>
      <p:pic>
        <p:nvPicPr>
          <p:cNvPr id="15" name="Picture 3"/>
          <p:cNvPicPr>
            <a:picLocks noChangeAspect="1" noChangeArrowheads="1"/>
          </p:cNvPicPr>
          <p:nvPr/>
        </p:nvPicPr>
        <p:blipFill>
          <a:blip r:embed="rId8" cstate="print"/>
          <a:srcRect/>
          <a:stretch>
            <a:fillRect/>
          </a:stretch>
        </p:blipFill>
        <p:spPr bwMode="auto">
          <a:xfrm rot="21010233">
            <a:off x="4042718" y="4508954"/>
            <a:ext cx="1056628" cy="15051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Content Placeholder 2"/>
          <p:cNvSpPr txBox="1">
            <a:spLocks/>
          </p:cNvSpPr>
          <p:nvPr/>
        </p:nvSpPr>
        <p:spPr bwMode="auto">
          <a:xfrm>
            <a:off x="3733800" y="5638800"/>
            <a:ext cx="4572000" cy="838200"/>
          </a:xfrm>
          <a:prstGeom prst="rect">
            <a:avLst/>
          </a:prstGeom>
          <a:noFill/>
          <a:ln w="9525">
            <a:noFill/>
            <a:miter lim="800000"/>
            <a:headEnd/>
            <a:tailEnd/>
          </a:ln>
        </p:spPr>
        <p:txBody>
          <a:bodyPr/>
          <a:lstStyle/>
          <a:p>
            <a:pPr marL="342900" indent="-342900" algn="r" eaLnBrk="1" hangingPunct="1">
              <a:spcBef>
                <a:spcPct val="20000"/>
              </a:spcBef>
              <a:buFont typeface="Arial" pitchFamily="34" charset="0"/>
              <a:buNone/>
            </a:pPr>
            <a:r>
              <a:rPr lang="en-US" b="1">
                <a:latin typeface="Calibri" pitchFamily="34" charset="0"/>
              </a:rPr>
              <a:t>Utomhus- och inomhusbanderoll</a:t>
            </a:r>
            <a:endParaRPr lang="en-US">
              <a:latin typeface="Calibri" pitchFamily="34" charset="0"/>
            </a:endParaRPr>
          </a:p>
        </p:txBody>
      </p:sp>
      <p:sp>
        <p:nvSpPr>
          <p:cNvPr id="93187" name="Slide Number Placeholder 4"/>
          <p:cNvSpPr>
            <a:spLocks noGrp="1"/>
          </p:cNvSpPr>
          <p:nvPr>
            <p:ph type="sldNum" sz="quarter" idx="10"/>
          </p:nvPr>
        </p:nvSpPr>
        <p:spPr bwMode="auto">
          <a:noFill/>
          <a:ln>
            <a:miter lim="800000"/>
            <a:headEnd/>
            <a:tailEnd/>
          </a:ln>
        </p:spPr>
        <p:txBody>
          <a:bodyPr/>
          <a:lstStyle/>
          <a:p>
            <a:fld id="{4745064D-A8C9-4330-8D51-80CF17CB2A2F}" type="slidenum">
              <a:rPr lang="en-US"/>
              <a:pPr/>
              <a:t>46</a:t>
            </a:fld>
            <a:endParaRPr lang="en-US"/>
          </a:p>
        </p:txBody>
      </p:sp>
      <p:pic>
        <p:nvPicPr>
          <p:cNvPr id="12290" name="Picture 2"/>
          <p:cNvPicPr>
            <a:picLocks noChangeAspect="1" noChangeArrowheads="1"/>
          </p:cNvPicPr>
          <p:nvPr/>
        </p:nvPicPr>
        <p:blipFill>
          <a:blip r:embed="rId3" cstate="print"/>
          <a:srcRect/>
          <a:stretch>
            <a:fillRect/>
          </a:stretch>
        </p:blipFill>
        <p:spPr bwMode="auto">
          <a:xfrm>
            <a:off x="395536" y="1804392"/>
            <a:ext cx="827722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Content Placeholder 2"/>
          <p:cNvSpPr>
            <a:spLocks noGrp="1"/>
          </p:cNvSpPr>
          <p:nvPr>
            <p:ph idx="1"/>
          </p:nvPr>
        </p:nvSpPr>
        <p:spPr>
          <a:xfrm>
            <a:off x="457200" y="2276475"/>
            <a:ext cx="8229600" cy="3744913"/>
          </a:xfrm>
        </p:spPr>
        <p:txBody>
          <a:bodyPr/>
          <a:lstStyle/>
          <a:p>
            <a:pPr eaLnBrk="1" hangingPunct="1">
              <a:buFont typeface="Arial" pitchFamily="34" charset="0"/>
              <a:buNone/>
            </a:pPr>
            <a:r>
              <a:rPr lang="en-US" sz="2000" b="1" smtClean="0">
                <a:ea typeface="ＭＳ Ｐゴシック" pitchFamily="34" charset="-128"/>
              </a:rPr>
              <a:t>Pen</a:t>
            </a:r>
            <a:r>
              <a:rPr lang="en-US" sz="2000" smtClean="0">
                <a:ea typeface="ＭＳ Ｐゴシック" pitchFamily="34" charset="-128"/>
              </a:rPr>
              <a:t>: in English only</a:t>
            </a:r>
          </a:p>
        </p:txBody>
      </p:sp>
      <p:sp>
        <p:nvSpPr>
          <p:cNvPr id="95234" name="Slide Number Placeholder 8"/>
          <p:cNvSpPr>
            <a:spLocks noGrp="1"/>
          </p:cNvSpPr>
          <p:nvPr>
            <p:ph type="sldNum" sz="quarter" idx="10"/>
          </p:nvPr>
        </p:nvSpPr>
        <p:spPr bwMode="auto">
          <a:noFill/>
          <a:ln>
            <a:miter lim="800000"/>
            <a:headEnd/>
            <a:tailEnd/>
          </a:ln>
        </p:spPr>
        <p:txBody>
          <a:bodyPr/>
          <a:lstStyle/>
          <a:p>
            <a:fld id="{0954DDD0-4297-477C-B216-759AB4BE60F8}" type="slidenum">
              <a:rPr lang="en-US"/>
              <a:pPr/>
              <a:t>47</a:t>
            </a:fld>
            <a:endParaRPr lang="en-US"/>
          </a:p>
        </p:txBody>
      </p:sp>
      <p:pic>
        <p:nvPicPr>
          <p:cNvPr id="95235" name="Picture 3" descr="C:\Documents and Settings\m.chollet\Desktop\APPROVED LAYOUTS\pen.bmp"/>
          <p:cNvPicPr>
            <a:picLocks noChangeAspect="1" noChangeArrowheads="1"/>
          </p:cNvPicPr>
          <p:nvPr/>
        </p:nvPicPr>
        <p:blipFill>
          <a:blip r:embed="rId2" cstate="print"/>
          <a:srcRect t="23334" b="33333"/>
          <a:stretch>
            <a:fillRect/>
          </a:stretch>
        </p:blipFill>
        <p:spPr bwMode="auto">
          <a:xfrm>
            <a:off x="609600" y="5638800"/>
            <a:ext cx="4335463" cy="990600"/>
          </a:xfrm>
          <a:prstGeom prst="rect">
            <a:avLst/>
          </a:prstGeom>
          <a:noFill/>
          <a:ln w="9525">
            <a:noFill/>
            <a:miter lim="800000"/>
            <a:headEnd/>
            <a:tailEnd/>
          </a:ln>
        </p:spPr>
      </p:pic>
      <p:sp>
        <p:nvSpPr>
          <p:cNvPr id="95237" name="Content Placeholder 2"/>
          <p:cNvSpPr txBox="1">
            <a:spLocks/>
          </p:cNvSpPr>
          <p:nvPr/>
        </p:nvSpPr>
        <p:spPr bwMode="auto">
          <a:xfrm>
            <a:off x="5867400" y="5029200"/>
            <a:ext cx="1873250" cy="685800"/>
          </a:xfrm>
          <a:prstGeom prst="rect">
            <a:avLst/>
          </a:prstGeom>
          <a:noFill/>
          <a:ln w="9525">
            <a:noFill/>
            <a:miter lim="800000"/>
            <a:headEnd/>
            <a:tailEnd/>
          </a:ln>
        </p:spPr>
        <p:txBody>
          <a:bodyPr/>
          <a:lstStyle/>
          <a:p>
            <a:pPr marL="342900" indent="-342900" eaLnBrk="1" hangingPunct="1">
              <a:spcBef>
                <a:spcPct val="20000"/>
              </a:spcBef>
              <a:buFont typeface="Arial" pitchFamily="34" charset="0"/>
              <a:buNone/>
            </a:pPr>
            <a:r>
              <a:rPr lang="en-US" sz="2000" b="1">
                <a:latin typeface="Calibri" pitchFamily="34" charset="0"/>
              </a:rPr>
              <a:t>Bomullskassar</a:t>
            </a:r>
            <a:endParaRPr lang="en-US" sz="2000">
              <a:latin typeface="Calibri" pitchFamily="34" charset="0"/>
            </a:endParaRPr>
          </a:p>
          <a:p>
            <a:pPr marL="342900" indent="-342900" eaLnBrk="1" hangingPunct="1">
              <a:spcBef>
                <a:spcPct val="20000"/>
              </a:spcBef>
              <a:buFont typeface="Arial" pitchFamily="34" charset="0"/>
              <a:buNone/>
            </a:pPr>
            <a:endParaRPr lang="en-US" sz="2000">
              <a:latin typeface="Calibri" pitchFamily="34" charset="0"/>
            </a:endParaRPr>
          </a:p>
        </p:txBody>
      </p:sp>
      <p:pic>
        <p:nvPicPr>
          <p:cNvPr id="95238" name="Picture 5"/>
          <p:cNvPicPr>
            <a:picLocks noChangeAspect="1" noChangeArrowheads="1"/>
          </p:cNvPicPr>
          <p:nvPr/>
        </p:nvPicPr>
        <p:blipFill>
          <a:blip r:embed="rId3" cstate="print"/>
          <a:srcRect/>
          <a:stretch>
            <a:fillRect/>
          </a:stretch>
        </p:blipFill>
        <p:spPr bwMode="auto">
          <a:xfrm>
            <a:off x="533400" y="1600200"/>
            <a:ext cx="2057400" cy="2900363"/>
          </a:xfrm>
          <a:prstGeom prst="rect">
            <a:avLst/>
          </a:prstGeom>
          <a:noFill/>
          <a:ln w="9525">
            <a:solidFill>
              <a:schemeClr val="tx1"/>
            </a:solidFill>
            <a:miter lim="800000"/>
            <a:headEnd/>
            <a:tailEnd/>
          </a:ln>
        </p:spPr>
      </p:pic>
      <p:sp>
        <p:nvSpPr>
          <p:cNvPr id="95239" name="Content Placeholder 2"/>
          <p:cNvSpPr txBox="1">
            <a:spLocks/>
          </p:cNvSpPr>
          <p:nvPr/>
        </p:nvSpPr>
        <p:spPr bwMode="auto">
          <a:xfrm>
            <a:off x="2667000" y="2209800"/>
            <a:ext cx="2049463" cy="685800"/>
          </a:xfrm>
          <a:prstGeom prst="rect">
            <a:avLst/>
          </a:prstGeom>
          <a:noFill/>
          <a:ln w="9525">
            <a:noFill/>
            <a:miter lim="800000"/>
            <a:headEnd/>
            <a:tailEnd/>
          </a:ln>
        </p:spPr>
        <p:txBody>
          <a:bodyPr/>
          <a:lstStyle/>
          <a:p>
            <a:pPr marL="342900" indent="-342900" eaLnBrk="1" hangingPunct="1">
              <a:spcBef>
                <a:spcPct val="20000"/>
              </a:spcBef>
              <a:buFont typeface="Arial" pitchFamily="34" charset="0"/>
              <a:buNone/>
            </a:pPr>
            <a:r>
              <a:rPr lang="en-US" sz="2000" b="1">
                <a:latin typeface="Calibri" pitchFamily="34" charset="0"/>
              </a:rPr>
              <a:t>Anteckningsblock</a:t>
            </a:r>
            <a:endParaRPr lang="en-US" sz="2000">
              <a:latin typeface="Calibri" pitchFamily="34" charset="0"/>
            </a:endParaRPr>
          </a:p>
          <a:p>
            <a:pPr marL="342900" indent="-342900" algn="ctr" eaLnBrk="1" hangingPunct="1">
              <a:spcBef>
                <a:spcPct val="20000"/>
              </a:spcBef>
              <a:buFont typeface="Arial" pitchFamily="34" charset="0"/>
              <a:buNone/>
            </a:pPr>
            <a:endParaRPr lang="en-US" sz="2000">
              <a:latin typeface="Calibri" pitchFamily="34" charset="0"/>
            </a:endParaRPr>
          </a:p>
        </p:txBody>
      </p:sp>
      <p:sp>
        <p:nvSpPr>
          <p:cNvPr id="13" name="Content Placeholder 2"/>
          <p:cNvSpPr txBox="1">
            <a:spLocks/>
          </p:cNvSpPr>
          <p:nvPr/>
        </p:nvSpPr>
        <p:spPr>
          <a:xfrm>
            <a:off x="1619250" y="5300663"/>
            <a:ext cx="1370013" cy="360362"/>
          </a:xfrm>
          <a:prstGeom prst="rect">
            <a:avLst/>
          </a:prstGeom>
        </p:spPr>
        <p:txBody>
          <a:bodyPr>
            <a:normAutofit fontScale="92500" lnSpcReduction="10000"/>
          </a:bodyPr>
          <a:lstStyle/>
          <a:p>
            <a:pPr marL="342900" indent="-342900" eaLnBrk="1" fontAlgn="auto" hangingPunct="1">
              <a:spcBef>
                <a:spcPct val="20000"/>
              </a:spcBef>
              <a:spcAft>
                <a:spcPts val="0"/>
              </a:spcAft>
              <a:buFont typeface="Arial" pitchFamily="34" charset="0"/>
              <a:buNone/>
              <a:defRPr/>
            </a:pPr>
            <a:r>
              <a:rPr lang="en-US" sz="2000" b="1" dirty="0" err="1">
                <a:latin typeface="+mn-lt"/>
                <a:ea typeface="+mn-ea"/>
              </a:rPr>
              <a:t>Pennor</a:t>
            </a:r>
            <a:endParaRPr lang="en-US" sz="2000" dirty="0">
              <a:latin typeface="+mn-lt"/>
              <a:ea typeface="+mn-ea"/>
            </a:endParaRPr>
          </a:p>
        </p:txBody>
      </p:sp>
      <p:pic>
        <p:nvPicPr>
          <p:cNvPr id="13314" name="Picture 2"/>
          <p:cNvPicPr>
            <a:picLocks noChangeAspect="1" noChangeArrowheads="1"/>
          </p:cNvPicPr>
          <p:nvPr/>
        </p:nvPicPr>
        <p:blipFill>
          <a:blip r:embed="rId4" cstate="print"/>
          <a:srcRect/>
          <a:stretch>
            <a:fillRect/>
          </a:stretch>
        </p:blipFill>
        <p:spPr bwMode="auto">
          <a:xfrm rot="21274972">
            <a:off x="5428189" y="1390446"/>
            <a:ext cx="2736304" cy="3347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Content Placeholder 2"/>
          <p:cNvSpPr>
            <a:spLocks noGrp="1"/>
          </p:cNvSpPr>
          <p:nvPr>
            <p:ph idx="1"/>
          </p:nvPr>
        </p:nvSpPr>
        <p:spPr>
          <a:xfrm>
            <a:off x="539750" y="1341438"/>
            <a:ext cx="8229600" cy="3743325"/>
          </a:xfrm>
        </p:spPr>
        <p:txBody>
          <a:bodyPr/>
          <a:lstStyle/>
          <a:p>
            <a:pPr algn="ctr" eaLnBrk="1" hangingPunct="1">
              <a:buFont typeface="Arial" pitchFamily="34" charset="0"/>
              <a:buNone/>
            </a:pPr>
            <a:r>
              <a:rPr lang="en-US" sz="2000" b="1" dirty="0" err="1" smtClean="0">
                <a:ea typeface="ＭＳ Ｐゴシック" pitchFamily="34" charset="-128"/>
              </a:rPr>
              <a:t>Klistermärken</a:t>
            </a:r>
            <a:r>
              <a:rPr lang="en-US" sz="2000" b="1" dirty="0" smtClean="0">
                <a:ea typeface="ＭＳ Ｐゴシック" pitchFamily="34" charset="-128"/>
              </a:rPr>
              <a:t>/ </a:t>
            </a:r>
            <a:r>
              <a:rPr lang="en-US" sz="2000" b="1" dirty="0" err="1" smtClean="0">
                <a:ea typeface="ＭＳ Ｐゴシック" pitchFamily="34" charset="-128"/>
              </a:rPr>
              <a:t>magneter</a:t>
            </a:r>
            <a:endParaRPr lang="en-US" sz="2000" dirty="0" smtClean="0">
              <a:ea typeface="ＭＳ Ｐゴシック" pitchFamily="34" charset="-128"/>
            </a:endParaRPr>
          </a:p>
        </p:txBody>
      </p:sp>
      <p:sp>
        <p:nvSpPr>
          <p:cNvPr id="96258" name="Slide Number Placeholder 5"/>
          <p:cNvSpPr>
            <a:spLocks noGrp="1"/>
          </p:cNvSpPr>
          <p:nvPr>
            <p:ph type="sldNum" sz="quarter" idx="10"/>
          </p:nvPr>
        </p:nvSpPr>
        <p:spPr bwMode="auto">
          <a:noFill/>
          <a:ln>
            <a:miter lim="800000"/>
            <a:headEnd/>
            <a:tailEnd/>
          </a:ln>
        </p:spPr>
        <p:txBody>
          <a:bodyPr/>
          <a:lstStyle/>
          <a:p>
            <a:fld id="{C950F3BC-9C7F-4FDC-A94B-AD94098EDF08}" type="slidenum">
              <a:rPr lang="en-US"/>
              <a:pPr/>
              <a:t>48</a:t>
            </a:fld>
            <a:endParaRPr lang="en-US"/>
          </a:p>
        </p:txBody>
      </p:sp>
      <p:pic>
        <p:nvPicPr>
          <p:cNvPr id="96259" name="Picture 2" descr="C:\Documents and Settings\m.chollet\Desktop\APPROVED LAYOUTS\stickers 1.bmp"/>
          <p:cNvPicPr>
            <a:picLocks noChangeAspect="1" noChangeArrowheads="1"/>
          </p:cNvPicPr>
          <p:nvPr/>
        </p:nvPicPr>
        <p:blipFill>
          <a:blip r:embed="rId3" cstate="print"/>
          <a:srcRect/>
          <a:stretch>
            <a:fillRect/>
          </a:stretch>
        </p:blipFill>
        <p:spPr bwMode="auto">
          <a:xfrm>
            <a:off x="1979613" y="2205038"/>
            <a:ext cx="2430462" cy="3171825"/>
          </a:xfrm>
          <a:prstGeom prst="rect">
            <a:avLst/>
          </a:prstGeom>
          <a:noFill/>
          <a:ln w="9525">
            <a:noFill/>
            <a:miter lim="800000"/>
            <a:headEnd/>
            <a:tailEnd/>
          </a:ln>
        </p:spPr>
      </p:pic>
      <p:pic>
        <p:nvPicPr>
          <p:cNvPr id="14338" name="Picture 2"/>
          <p:cNvPicPr>
            <a:picLocks noChangeAspect="1" noChangeArrowheads="1"/>
          </p:cNvPicPr>
          <p:nvPr/>
        </p:nvPicPr>
        <p:blipFill>
          <a:blip r:embed="rId4" cstate="print"/>
          <a:srcRect/>
          <a:stretch>
            <a:fillRect/>
          </a:stretch>
        </p:blipFill>
        <p:spPr bwMode="auto">
          <a:xfrm>
            <a:off x="2037002" y="2228614"/>
            <a:ext cx="2270620" cy="3274472"/>
          </a:xfrm>
          <a:prstGeom prst="rect">
            <a:avLst/>
          </a:prstGeom>
          <a:noFill/>
          <a:ln w="9525">
            <a:noFill/>
            <a:miter lim="800000"/>
            <a:headEnd/>
            <a:tailEnd/>
          </a:ln>
        </p:spPr>
      </p:pic>
      <p:pic>
        <p:nvPicPr>
          <p:cNvPr id="14339" name="Picture 3"/>
          <p:cNvPicPr>
            <a:picLocks noChangeAspect="1" noChangeArrowheads="1"/>
          </p:cNvPicPr>
          <p:nvPr/>
        </p:nvPicPr>
        <p:blipFill>
          <a:blip r:embed="rId5" cstate="print"/>
          <a:srcRect/>
          <a:stretch>
            <a:fillRect/>
          </a:stretch>
        </p:blipFill>
        <p:spPr bwMode="auto">
          <a:xfrm>
            <a:off x="5270404" y="2276872"/>
            <a:ext cx="2214588"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25538"/>
            <a:ext cx="8229600" cy="4391025"/>
          </a:xfrm>
        </p:spPr>
        <p:txBody>
          <a:bodyPr>
            <a:noAutofit/>
          </a:bodyPr>
          <a:lstStyle/>
          <a:p>
            <a:pPr algn="ctr" eaLnBrk="1" hangingPunct="1">
              <a:lnSpc>
                <a:spcPct val="150000"/>
              </a:lnSpc>
              <a:defRPr/>
            </a:pPr>
            <a:r>
              <a:rPr lang="en-IE" sz="6000" b="1" smtClean="0">
                <a:solidFill>
                  <a:srgbClr val="E86E0A"/>
                </a:solidFill>
                <a:effectLst>
                  <a:outerShdw blurRad="38100" dist="38100" dir="2700000" algn="tl">
                    <a:srgbClr val="C0C0C0"/>
                  </a:outerShdw>
                </a:effectLst>
                <a:ea typeface="+mj-ea"/>
              </a:rPr>
              <a:t>6. Partnerskap</a:t>
            </a:r>
            <a:endParaRPr lang="en-GB" sz="6000" b="1" smtClean="0">
              <a:solidFill>
                <a:srgbClr val="E86E0A"/>
              </a:solidFill>
              <a:ea typeface="+mj-ea"/>
            </a:endParaRPr>
          </a:p>
        </p:txBody>
      </p:sp>
      <p:sp>
        <p:nvSpPr>
          <p:cNvPr id="98306" name="Slide Number Placeholder 2"/>
          <p:cNvSpPr>
            <a:spLocks noGrp="1"/>
          </p:cNvSpPr>
          <p:nvPr>
            <p:ph type="sldNum" sz="quarter" idx="10"/>
          </p:nvPr>
        </p:nvSpPr>
        <p:spPr bwMode="auto">
          <a:noFill/>
          <a:ln>
            <a:miter lim="800000"/>
            <a:headEnd/>
            <a:tailEnd/>
          </a:ln>
        </p:spPr>
        <p:txBody>
          <a:bodyPr/>
          <a:lstStyle/>
          <a:p>
            <a:fld id="{F1A768B8-5AB1-4842-B207-0D549BEECD0C}" type="slidenum">
              <a:rPr lang="en-GB"/>
              <a:pPr/>
              <a:t>49</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5"/>
          <p:cNvSpPr>
            <a:spLocks noGrp="1"/>
          </p:cNvSpPr>
          <p:nvPr>
            <p:ph type="sldNum" sz="quarter" idx="10"/>
          </p:nvPr>
        </p:nvSpPr>
        <p:spPr bwMode="auto">
          <a:noFill/>
          <a:ln>
            <a:miter lim="800000"/>
            <a:headEnd/>
            <a:tailEnd/>
          </a:ln>
        </p:spPr>
        <p:txBody>
          <a:bodyPr/>
          <a:lstStyle/>
          <a:p>
            <a:fld id="{388DAB59-7E19-4DC6-A374-71B044434B06}" type="slidenum">
              <a:rPr lang="en-GB"/>
              <a:pPr/>
              <a:t>5</a:t>
            </a:fld>
            <a:endParaRPr lang="en-GB"/>
          </a:p>
        </p:txBody>
      </p:sp>
      <p:sp>
        <p:nvSpPr>
          <p:cNvPr id="5" name="Content Placeholder 2"/>
          <p:cNvSpPr>
            <a:spLocks noGrp="1"/>
          </p:cNvSpPr>
          <p:nvPr>
            <p:ph idx="1"/>
          </p:nvPr>
        </p:nvSpPr>
        <p:spPr>
          <a:xfrm>
            <a:off x="250825" y="1052513"/>
            <a:ext cx="8497888" cy="936625"/>
          </a:xfrm>
        </p:spPr>
        <p:txBody>
          <a:bodyPr>
            <a:noAutofit/>
          </a:bodyPr>
          <a:lstStyle/>
          <a:p>
            <a:pPr marL="0" algn="ctr" eaLnBrk="1" hangingPunct="1">
              <a:lnSpc>
                <a:spcPct val="70000"/>
              </a:lnSpc>
              <a:spcBef>
                <a:spcPts val="600"/>
              </a:spcBef>
              <a:spcAft>
                <a:spcPts val="600"/>
              </a:spcAft>
              <a:buFont typeface="Arial" pitchFamily="34" charset="0"/>
              <a:buNone/>
            </a:pPr>
            <a:r>
              <a:rPr lang="en-GB" sz="2000" b="1" dirty="0" err="1" smtClean="0">
                <a:solidFill>
                  <a:srgbClr val="E86E0A"/>
                </a:solidFill>
                <a:ea typeface="ＭＳ Ｐゴシック" pitchFamily="34" charset="-128"/>
              </a:rPr>
              <a:t>Europaåret</a:t>
            </a:r>
            <a:r>
              <a:rPr lang="en-GB" sz="2000" b="1" dirty="0" smtClean="0">
                <a:solidFill>
                  <a:srgbClr val="E86E0A"/>
                </a:solidFill>
                <a:ea typeface="ＭＳ Ｐゴシック" pitchFamily="34" charset="-128"/>
              </a:rPr>
              <a:t> </a:t>
            </a:r>
            <a:r>
              <a:rPr lang="en-GB" sz="2000" b="1" dirty="0" err="1" smtClean="0">
                <a:solidFill>
                  <a:srgbClr val="E86E0A"/>
                </a:solidFill>
                <a:ea typeface="ＭＳ Ｐゴシック" pitchFamily="34" charset="-128"/>
              </a:rPr>
              <a:t>för</a:t>
            </a:r>
            <a:r>
              <a:rPr lang="en-GB" sz="2000" b="1" dirty="0" smtClean="0">
                <a:solidFill>
                  <a:srgbClr val="E86E0A"/>
                </a:solidFill>
                <a:ea typeface="ＭＳ Ｐゴシック" pitchFamily="34" charset="-128"/>
              </a:rPr>
              <a:t> </a:t>
            </a:r>
            <a:r>
              <a:rPr lang="en-GB" sz="2000" b="1" dirty="0" err="1" smtClean="0">
                <a:solidFill>
                  <a:srgbClr val="E86E0A"/>
                </a:solidFill>
                <a:ea typeface="ＭＳ Ｐゴシック" pitchFamily="34" charset="-128"/>
              </a:rPr>
              <a:t>medborgarna</a:t>
            </a:r>
            <a:r>
              <a:rPr lang="en-GB" sz="2000" b="1" dirty="0" smtClean="0">
                <a:solidFill>
                  <a:srgbClr val="E86E0A"/>
                </a:solidFill>
                <a:ea typeface="ＭＳ Ｐゴシック" pitchFamily="34" charset="-128"/>
              </a:rPr>
              <a:t> 2013 </a:t>
            </a:r>
            <a:r>
              <a:rPr lang="en-GB" sz="2000" b="1" dirty="0" err="1" smtClean="0">
                <a:solidFill>
                  <a:srgbClr val="E86E0A"/>
                </a:solidFill>
                <a:ea typeface="ＭＳ Ｐゴシック" pitchFamily="34" charset="-128"/>
              </a:rPr>
              <a:t>tillägnas</a:t>
            </a:r>
            <a:r>
              <a:rPr lang="en-GB" sz="2000" b="1" dirty="0" smtClean="0">
                <a:solidFill>
                  <a:srgbClr val="E86E0A"/>
                </a:solidFill>
                <a:ea typeface="ＭＳ Ｐゴシック" pitchFamily="34" charset="-128"/>
              </a:rPr>
              <a:t> de </a:t>
            </a:r>
            <a:r>
              <a:rPr lang="en-GB" sz="2000" b="1" dirty="0" err="1" smtClean="0">
                <a:solidFill>
                  <a:srgbClr val="E86E0A"/>
                </a:solidFill>
                <a:ea typeface="ＭＳ Ｐゴシック" pitchFamily="34" charset="-128"/>
              </a:rPr>
              <a:t>rättigheter</a:t>
            </a:r>
            <a:r>
              <a:rPr lang="en-GB" sz="2000" b="1" dirty="0" smtClean="0">
                <a:solidFill>
                  <a:srgbClr val="E86E0A"/>
                </a:solidFill>
                <a:ea typeface="ＭＳ Ｐゴシック" pitchFamily="34" charset="-128"/>
              </a:rPr>
              <a:t> </a:t>
            </a:r>
            <a:r>
              <a:rPr lang="en-GB" sz="2000" b="1" dirty="0" err="1" smtClean="0">
                <a:solidFill>
                  <a:srgbClr val="E86E0A"/>
                </a:solidFill>
                <a:ea typeface="ＭＳ Ｐゴシック" pitchFamily="34" charset="-128"/>
              </a:rPr>
              <a:t>som</a:t>
            </a:r>
            <a:r>
              <a:rPr lang="en-GB" sz="2000" b="1" dirty="0" smtClean="0">
                <a:solidFill>
                  <a:srgbClr val="E86E0A"/>
                </a:solidFill>
                <a:ea typeface="ＭＳ Ｐゴシック" pitchFamily="34" charset="-128"/>
              </a:rPr>
              <a:t> </a:t>
            </a:r>
            <a:r>
              <a:rPr lang="en-GB" sz="2000" b="1" dirty="0" err="1" smtClean="0">
                <a:solidFill>
                  <a:srgbClr val="E86E0A"/>
                </a:solidFill>
                <a:ea typeface="ＭＳ Ｐゴシック" pitchFamily="34" charset="-128"/>
              </a:rPr>
              <a:t>medföljer</a:t>
            </a:r>
            <a:r>
              <a:rPr lang="en-GB" sz="2000" b="1" dirty="0" smtClean="0">
                <a:solidFill>
                  <a:srgbClr val="E86E0A"/>
                </a:solidFill>
                <a:ea typeface="ＭＳ Ｐゴシック" pitchFamily="34" charset="-128"/>
              </a:rPr>
              <a:t> </a:t>
            </a:r>
            <a:r>
              <a:rPr lang="en-GB" sz="2000" b="1" dirty="0" err="1" smtClean="0">
                <a:solidFill>
                  <a:srgbClr val="E86E0A"/>
                </a:solidFill>
                <a:ea typeface="ＭＳ Ｐゴシック" pitchFamily="34" charset="-128"/>
              </a:rPr>
              <a:t>ett</a:t>
            </a:r>
            <a:r>
              <a:rPr lang="en-GB" sz="2000" b="1" dirty="0" smtClean="0">
                <a:solidFill>
                  <a:srgbClr val="E86E0A"/>
                </a:solidFill>
                <a:ea typeface="ＭＳ Ｐゴシック" pitchFamily="34" charset="-128"/>
              </a:rPr>
              <a:t> </a:t>
            </a:r>
          </a:p>
          <a:p>
            <a:pPr marL="0" algn="ctr" eaLnBrk="1" hangingPunct="1">
              <a:lnSpc>
                <a:spcPct val="70000"/>
              </a:lnSpc>
              <a:spcBef>
                <a:spcPts val="600"/>
              </a:spcBef>
              <a:spcAft>
                <a:spcPts val="600"/>
              </a:spcAft>
              <a:buFont typeface="Arial" pitchFamily="34" charset="0"/>
              <a:buNone/>
            </a:pPr>
            <a:r>
              <a:rPr lang="en-GB" sz="2000" b="1" dirty="0" smtClean="0">
                <a:solidFill>
                  <a:srgbClr val="E86E0A"/>
                </a:solidFill>
                <a:ea typeface="ＭＳ Ｐゴシック" pitchFamily="34" charset="-128"/>
              </a:rPr>
              <a:t>EU-</a:t>
            </a:r>
            <a:r>
              <a:rPr lang="en-GB" sz="2000" b="1" dirty="0" err="1" smtClean="0">
                <a:solidFill>
                  <a:srgbClr val="E86E0A"/>
                </a:solidFill>
                <a:ea typeface="ＭＳ Ｐゴシック" pitchFamily="34" charset="-128"/>
              </a:rPr>
              <a:t>medborgarskap</a:t>
            </a:r>
            <a:r>
              <a:rPr lang="en-GB" sz="2000" b="1" dirty="0" smtClean="0">
                <a:solidFill>
                  <a:srgbClr val="E86E0A"/>
                </a:solidFill>
                <a:ea typeface="ＭＳ Ｐゴシック" pitchFamily="34" charset="-128"/>
              </a:rPr>
              <a:t>. </a:t>
            </a:r>
          </a:p>
          <a:p>
            <a:pPr marL="0" algn="just" eaLnBrk="1" hangingPunct="1">
              <a:lnSpc>
                <a:spcPct val="70000"/>
              </a:lnSpc>
              <a:spcBef>
                <a:spcPts val="600"/>
              </a:spcBef>
              <a:spcAft>
                <a:spcPts val="600"/>
              </a:spcAft>
              <a:buFont typeface="Arial" pitchFamily="34" charset="0"/>
              <a:buNone/>
            </a:pPr>
            <a:endParaRPr lang="en-GB" sz="2000" dirty="0" smtClean="0">
              <a:solidFill>
                <a:srgbClr val="00529B"/>
              </a:solidFill>
              <a:ea typeface="ＭＳ Ｐゴシック" pitchFamily="34" charset="-128"/>
            </a:endParaRPr>
          </a:p>
          <a:p>
            <a:pPr marL="0" algn="just" eaLnBrk="1" hangingPunct="1">
              <a:lnSpc>
                <a:spcPct val="70000"/>
              </a:lnSpc>
              <a:spcBef>
                <a:spcPts val="600"/>
              </a:spcBef>
              <a:spcAft>
                <a:spcPts val="600"/>
              </a:spcAft>
              <a:buFont typeface="Arial" pitchFamily="34" charset="0"/>
              <a:buNone/>
            </a:pPr>
            <a:endParaRPr lang="en-GB" sz="2000" dirty="0" smtClean="0">
              <a:solidFill>
                <a:srgbClr val="00529B"/>
              </a:solidFill>
              <a:ea typeface="ＭＳ Ｐゴシック" pitchFamily="34" charset="-128"/>
            </a:endParaRPr>
          </a:p>
          <a:p>
            <a:pPr marL="0" algn="just" eaLnBrk="1" hangingPunct="1">
              <a:lnSpc>
                <a:spcPct val="60000"/>
              </a:lnSpc>
              <a:spcAft>
                <a:spcPts val="600"/>
              </a:spcAft>
              <a:buFont typeface="Arial" pitchFamily="34" charset="0"/>
              <a:buNone/>
            </a:pPr>
            <a:endParaRPr lang="en-GB" sz="2000" dirty="0" smtClean="0">
              <a:solidFill>
                <a:srgbClr val="00529B"/>
              </a:solidFill>
              <a:ea typeface="ＭＳ Ｐゴシック" pitchFamily="34" charset="-128"/>
            </a:endParaRPr>
          </a:p>
          <a:p>
            <a:pPr marL="0" eaLnBrk="1" hangingPunct="1">
              <a:lnSpc>
                <a:spcPct val="60000"/>
              </a:lnSpc>
              <a:spcAft>
                <a:spcPts val="600"/>
              </a:spcAft>
              <a:buFont typeface="Arial" pitchFamily="34" charset="0"/>
              <a:buNone/>
            </a:pPr>
            <a:endParaRPr lang="en-GB" sz="2000" dirty="0" smtClean="0">
              <a:ea typeface="ＭＳ Ｐゴシック" pitchFamily="34" charset="-128"/>
            </a:endParaRPr>
          </a:p>
          <a:p>
            <a:pPr marL="0" eaLnBrk="1" hangingPunct="1">
              <a:lnSpc>
                <a:spcPct val="60000"/>
              </a:lnSpc>
              <a:buFont typeface="Arial" pitchFamily="34" charset="0"/>
              <a:buNone/>
            </a:pPr>
            <a:r>
              <a:rPr lang="en-US" sz="2000" dirty="0" smtClean="0">
                <a:ea typeface="ＭＳ Ｐゴシック" pitchFamily="34" charset="-128"/>
              </a:rPr>
              <a:t> </a:t>
            </a:r>
          </a:p>
        </p:txBody>
      </p:sp>
      <p:pic>
        <p:nvPicPr>
          <p:cNvPr id="40963" name="Picture 6" descr="487603_506955829351902_487118512_n.jpg"/>
          <p:cNvPicPr>
            <a:picLocks noChangeAspect="1"/>
          </p:cNvPicPr>
          <p:nvPr/>
        </p:nvPicPr>
        <p:blipFill>
          <a:blip r:embed="rId2" cstate="print"/>
          <a:srcRect/>
          <a:stretch>
            <a:fillRect/>
          </a:stretch>
        </p:blipFill>
        <p:spPr bwMode="auto">
          <a:xfrm>
            <a:off x="2195513" y="1989138"/>
            <a:ext cx="4572000" cy="4048125"/>
          </a:xfrm>
          <a:prstGeom prst="rect">
            <a:avLst/>
          </a:prstGeom>
          <a:noFill/>
          <a:ln w="9525">
            <a:noFill/>
            <a:miter lim="800000"/>
            <a:headEnd/>
            <a:tailEnd/>
          </a:ln>
        </p:spPr>
      </p:pic>
      <p:sp>
        <p:nvSpPr>
          <p:cNvPr id="40964" name="TextBox 7"/>
          <p:cNvSpPr txBox="1">
            <a:spLocks noChangeArrowheads="1"/>
          </p:cNvSpPr>
          <p:nvPr/>
        </p:nvSpPr>
        <p:spPr bwMode="auto">
          <a:xfrm>
            <a:off x="7092950" y="2133600"/>
            <a:ext cx="1582738" cy="3956050"/>
          </a:xfrm>
          <a:prstGeom prst="rect">
            <a:avLst/>
          </a:prstGeom>
          <a:noFill/>
          <a:ln w="9525">
            <a:noFill/>
            <a:miter lim="800000"/>
            <a:headEnd/>
            <a:tailEnd/>
          </a:ln>
        </p:spPr>
        <p:txBody>
          <a:bodyPr>
            <a:spAutoFit/>
          </a:bodyPr>
          <a:lstStyle/>
          <a:p>
            <a:pPr algn="ctr" eaLnBrk="1" hangingPunct="1">
              <a:spcBef>
                <a:spcPts val="600"/>
              </a:spcBef>
              <a:spcAft>
                <a:spcPts val="600"/>
              </a:spcAft>
            </a:pPr>
            <a:r>
              <a:rPr lang="en-GB" sz="1600">
                <a:solidFill>
                  <a:srgbClr val="00529B"/>
                </a:solidFill>
                <a:latin typeface="Calibri" pitchFamily="34" charset="0"/>
              </a:rPr>
              <a:t>Vi organiserar  </a:t>
            </a:r>
          </a:p>
          <a:p>
            <a:pPr algn="ctr" eaLnBrk="1" hangingPunct="1">
              <a:spcBef>
                <a:spcPts val="600"/>
              </a:spcBef>
            </a:pPr>
            <a:r>
              <a:rPr lang="en-GB" sz="1600" b="1">
                <a:solidFill>
                  <a:srgbClr val="E86E0A"/>
                </a:solidFill>
                <a:latin typeface="Calibri" pitchFamily="34" charset="0"/>
              </a:rPr>
              <a:t>EVENEMANG</a:t>
            </a:r>
            <a:endParaRPr lang="en-GB" sz="1600">
              <a:solidFill>
                <a:srgbClr val="E86E0A"/>
              </a:solidFill>
              <a:latin typeface="Calibri" pitchFamily="34" charset="0"/>
            </a:endParaRPr>
          </a:p>
          <a:p>
            <a:pPr algn="ctr" eaLnBrk="1" hangingPunct="1"/>
            <a:r>
              <a:rPr lang="en-GB" sz="1600">
                <a:solidFill>
                  <a:srgbClr val="00529B"/>
                </a:solidFill>
                <a:latin typeface="Calibri" pitchFamily="34" charset="0"/>
              </a:rPr>
              <a:t>och </a:t>
            </a:r>
          </a:p>
          <a:p>
            <a:pPr algn="ctr" eaLnBrk="1" hangingPunct="1">
              <a:spcAft>
                <a:spcPts val="600"/>
              </a:spcAft>
            </a:pPr>
            <a:r>
              <a:rPr lang="en-GB" sz="1600" b="1">
                <a:solidFill>
                  <a:srgbClr val="E86E0A"/>
                </a:solidFill>
                <a:latin typeface="Calibri" pitchFamily="34" charset="0"/>
              </a:rPr>
              <a:t>KONFERENSER</a:t>
            </a:r>
            <a:endParaRPr lang="en-GB" sz="1600">
              <a:solidFill>
                <a:srgbClr val="E86E0A"/>
              </a:solidFill>
              <a:latin typeface="Calibri" pitchFamily="34" charset="0"/>
            </a:endParaRPr>
          </a:p>
          <a:p>
            <a:pPr algn="ctr" eaLnBrk="1" hangingPunct="1">
              <a:spcBef>
                <a:spcPts val="600"/>
              </a:spcBef>
            </a:pPr>
            <a:r>
              <a:rPr lang="en-GB" sz="1600">
                <a:solidFill>
                  <a:srgbClr val="00529B"/>
                </a:solidFill>
                <a:latin typeface="Calibri" pitchFamily="34" charset="0"/>
              </a:rPr>
              <a:t>runt om i Europa för att diskutera </a:t>
            </a:r>
          </a:p>
          <a:p>
            <a:pPr algn="ctr" eaLnBrk="1" hangingPunct="1">
              <a:spcBef>
                <a:spcPts val="600"/>
              </a:spcBef>
              <a:spcAft>
                <a:spcPts val="600"/>
              </a:spcAft>
            </a:pPr>
            <a:r>
              <a:rPr lang="en-GB" sz="1600" b="1">
                <a:solidFill>
                  <a:srgbClr val="00529B"/>
                </a:solidFill>
                <a:latin typeface="Calibri" pitchFamily="34" charset="0"/>
              </a:rPr>
              <a:t>EU-RÄTTIGHETER </a:t>
            </a:r>
          </a:p>
          <a:p>
            <a:pPr algn="ctr" eaLnBrk="1" hangingPunct="1">
              <a:spcBef>
                <a:spcPts val="600"/>
              </a:spcBef>
            </a:pPr>
            <a:r>
              <a:rPr lang="en-GB" sz="1600">
                <a:solidFill>
                  <a:srgbClr val="00529B"/>
                </a:solidFill>
                <a:latin typeface="Calibri" pitchFamily="34" charset="0"/>
              </a:rPr>
              <a:t>och bygger</a:t>
            </a:r>
          </a:p>
          <a:p>
            <a:pPr algn="ctr" eaLnBrk="1" hangingPunct="1">
              <a:spcBef>
                <a:spcPts val="600"/>
              </a:spcBef>
            </a:pPr>
            <a:r>
              <a:rPr lang="en-GB" sz="1600">
                <a:solidFill>
                  <a:srgbClr val="00529B"/>
                </a:solidFill>
                <a:latin typeface="Calibri" pitchFamily="34" charset="0"/>
              </a:rPr>
              <a:t>en vision av </a:t>
            </a:r>
          </a:p>
          <a:p>
            <a:pPr algn="ctr" eaLnBrk="1" hangingPunct="1">
              <a:spcAft>
                <a:spcPts val="600"/>
              </a:spcAft>
            </a:pPr>
            <a:endParaRPr lang="en-GB" sz="1600" b="1">
              <a:solidFill>
                <a:srgbClr val="E86E0A"/>
              </a:solidFill>
              <a:latin typeface="Calibri" pitchFamily="34" charset="0"/>
            </a:endParaRPr>
          </a:p>
          <a:p>
            <a:pPr algn="ctr" eaLnBrk="1" hangingPunct="1">
              <a:spcAft>
                <a:spcPts val="600"/>
              </a:spcAft>
            </a:pPr>
            <a:r>
              <a:rPr lang="en-GB" sz="1600" b="1">
                <a:solidFill>
                  <a:srgbClr val="E86E0A"/>
                </a:solidFill>
                <a:latin typeface="Calibri" pitchFamily="34" charset="0"/>
              </a:rPr>
              <a:t>Hur EU bör se ut 2020</a:t>
            </a:r>
            <a:r>
              <a:rPr lang="en-GB" sz="1600">
                <a:solidFill>
                  <a:srgbClr val="E86E0A"/>
                </a:solidFill>
                <a:latin typeface="Calibri" pitchFamily="34" charset="0"/>
              </a:rPr>
              <a:t>. </a:t>
            </a:r>
          </a:p>
        </p:txBody>
      </p:sp>
      <p:sp>
        <p:nvSpPr>
          <p:cNvPr id="40965" name="TextBox 8"/>
          <p:cNvSpPr txBox="1">
            <a:spLocks noChangeArrowheads="1"/>
          </p:cNvSpPr>
          <p:nvPr/>
        </p:nvSpPr>
        <p:spPr bwMode="auto">
          <a:xfrm>
            <a:off x="323850" y="2133600"/>
            <a:ext cx="1655763" cy="3452813"/>
          </a:xfrm>
          <a:prstGeom prst="rect">
            <a:avLst/>
          </a:prstGeom>
          <a:noFill/>
          <a:ln w="9525">
            <a:noFill/>
            <a:miter lim="800000"/>
            <a:headEnd/>
            <a:tailEnd/>
          </a:ln>
        </p:spPr>
        <p:txBody>
          <a:bodyPr>
            <a:spAutoFit/>
          </a:bodyPr>
          <a:lstStyle/>
          <a:p>
            <a:pPr algn="ctr" eaLnBrk="1" hangingPunct="1">
              <a:lnSpc>
                <a:spcPct val="110000"/>
              </a:lnSpc>
              <a:spcBef>
                <a:spcPts val="600"/>
              </a:spcBef>
              <a:spcAft>
                <a:spcPts val="600"/>
              </a:spcAft>
            </a:pPr>
            <a:r>
              <a:rPr lang="en-GB" sz="1600">
                <a:solidFill>
                  <a:srgbClr val="00529B"/>
                </a:solidFill>
                <a:latin typeface="Calibri" pitchFamily="34" charset="0"/>
              </a:rPr>
              <a:t>Under detta år uppmuntrar vi till </a:t>
            </a:r>
          </a:p>
          <a:p>
            <a:pPr algn="ctr" eaLnBrk="1" hangingPunct="1">
              <a:lnSpc>
                <a:spcPct val="110000"/>
              </a:lnSpc>
              <a:spcBef>
                <a:spcPts val="600"/>
              </a:spcBef>
              <a:spcAft>
                <a:spcPts val="600"/>
              </a:spcAft>
            </a:pPr>
            <a:r>
              <a:rPr lang="en-GB" sz="1600" b="1">
                <a:solidFill>
                  <a:srgbClr val="00529B"/>
                </a:solidFill>
                <a:latin typeface="Calibri" pitchFamily="34" charset="0"/>
              </a:rPr>
              <a:t>DIALOG</a:t>
            </a:r>
          </a:p>
          <a:p>
            <a:pPr algn="ctr" eaLnBrk="1" hangingPunct="1">
              <a:lnSpc>
                <a:spcPct val="110000"/>
              </a:lnSpc>
              <a:spcBef>
                <a:spcPts val="600"/>
              </a:spcBef>
              <a:spcAft>
                <a:spcPts val="600"/>
              </a:spcAft>
            </a:pPr>
            <a:r>
              <a:rPr lang="en-GB" sz="1600">
                <a:solidFill>
                  <a:srgbClr val="00529B"/>
                </a:solidFill>
                <a:latin typeface="Calibri" pitchFamily="34" charset="0"/>
              </a:rPr>
              <a:t>mellan alla </a:t>
            </a:r>
            <a:br>
              <a:rPr lang="en-GB" sz="1600">
                <a:solidFill>
                  <a:srgbClr val="00529B"/>
                </a:solidFill>
                <a:latin typeface="Calibri" pitchFamily="34" charset="0"/>
              </a:rPr>
            </a:br>
            <a:r>
              <a:rPr lang="en-GB" sz="1600">
                <a:solidFill>
                  <a:srgbClr val="00529B"/>
                </a:solidFill>
                <a:latin typeface="Calibri" pitchFamily="34" charset="0"/>
              </a:rPr>
              <a:t>nivåer i   </a:t>
            </a:r>
          </a:p>
          <a:p>
            <a:pPr algn="ctr" eaLnBrk="1" hangingPunct="1">
              <a:lnSpc>
                <a:spcPct val="110000"/>
              </a:lnSpc>
              <a:spcBef>
                <a:spcPts val="600"/>
              </a:spcBef>
              <a:spcAft>
                <a:spcPts val="600"/>
              </a:spcAft>
            </a:pPr>
            <a:r>
              <a:rPr lang="en-GB" sz="1600" b="1">
                <a:solidFill>
                  <a:srgbClr val="E86E0A"/>
                </a:solidFill>
                <a:latin typeface="Calibri" pitchFamily="34" charset="0"/>
              </a:rPr>
              <a:t>REGERING,        </a:t>
            </a:r>
            <a:endParaRPr lang="en-GB" sz="1600" b="1">
              <a:solidFill>
                <a:srgbClr val="00529B"/>
              </a:solidFill>
              <a:latin typeface="Calibri" pitchFamily="34" charset="0"/>
            </a:endParaRPr>
          </a:p>
          <a:p>
            <a:pPr algn="ctr" eaLnBrk="1" hangingPunct="1">
              <a:lnSpc>
                <a:spcPct val="110000"/>
              </a:lnSpc>
              <a:spcBef>
                <a:spcPts val="600"/>
              </a:spcBef>
              <a:spcAft>
                <a:spcPts val="600"/>
              </a:spcAft>
            </a:pPr>
            <a:r>
              <a:rPr lang="en-GB" sz="1600" b="1">
                <a:solidFill>
                  <a:srgbClr val="00529B"/>
                </a:solidFill>
                <a:latin typeface="Calibri" pitchFamily="34" charset="0"/>
              </a:rPr>
              <a:t>SAMHÄLLE  </a:t>
            </a:r>
          </a:p>
          <a:p>
            <a:pPr algn="ctr" eaLnBrk="1" hangingPunct="1">
              <a:lnSpc>
                <a:spcPct val="110000"/>
              </a:lnSpc>
              <a:spcBef>
                <a:spcPts val="600"/>
              </a:spcBef>
              <a:spcAft>
                <a:spcPts val="600"/>
              </a:spcAft>
            </a:pPr>
            <a:r>
              <a:rPr lang="en-GB" sz="1600">
                <a:solidFill>
                  <a:srgbClr val="00529B"/>
                </a:solidFill>
                <a:latin typeface="Calibri" pitchFamily="34" charset="0"/>
              </a:rPr>
              <a:t>och </a:t>
            </a:r>
          </a:p>
          <a:p>
            <a:pPr algn="ctr" eaLnBrk="1" hangingPunct="1">
              <a:lnSpc>
                <a:spcPct val="110000"/>
              </a:lnSpc>
              <a:spcBef>
                <a:spcPts val="600"/>
              </a:spcBef>
              <a:spcAft>
                <a:spcPts val="600"/>
              </a:spcAft>
            </a:pPr>
            <a:r>
              <a:rPr lang="en-GB" sz="1600" b="1">
                <a:solidFill>
                  <a:srgbClr val="E86E0A"/>
                </a:solidFill>
                <a:latin typeface="Calibri" pitchFamily="34" charset="0"/>
              </a:rPr>
              <a:t>FÖRETAG.</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utterstock_111042485.jpg"/>
          <p:cNvPicPr>
            <a:picLocks noChangeAspect="1"/>
          </p:cNvPicPr>
          <p:nvPr/>
        </p:nvPicPr>
        <p:blipFill rotWithShape="1">
          <a:blip r:embed="rId2" cstate="print">
            <a:extLst>
              <a:ext uri="{28A0092B-C50C-407E-A947-70E740481C1C}">
                <a14:useLocalDpi xmlns:a14="http://schemas.microsoft.com/office/drawing/2010/main" val="0"/>
              </a:ext>
            </a:extLst>
          </a:blip>
          <a:srcRect l="-184" t="5208" r="184" b="22355"/>
          <a:stretch/>
        </p:blipFill>
        <p:spPr>
          <a:xfrm>
            <a:off x="0" y="1821573"/>
            <a:ext cx="9144000" cy="4415739"/>
          </a:xfrm>
          <a:prstGeom prst="rect">
            <a:avLst/>
          </a:prstGeom>
        </p:spPr>
      </p:pic>
      <p:sp>
        <p:nvSpPr>
          <p:cNvPr id="99330" name="Title 1"/>
          <p:cNvSpPr>
            <a:spLocks noGrp="1"/>
          </p:cNvSpPr>
          <p:nvPr>
            <p:ph type="title"/>
          </p:nvPr>
        </p:nvSpPr>
        <p:spPr>
          <a:xfrm>
            <a:off x="457200" y="1125538"/>
            <a:ext cx="8229600" cy="1582737"/>
          </a:xfrm>
        </p:spPr>
        <p:txBody>
          <a:bodyPr/>
          <a:lstStyle/>
          <a:p>
            <a:pPr algn="ctr" eaLnBrk="1" hangingPunct="1"/>
            <a:r>
              <a:rPr lang="en-GB" sz="3600" b="1" smtClean="0">
                <a:solidFill>
                  <a:srgbClr val="E86E0A"/>
                </a:solidFill>
                <a:ea typeface="ＭＳ Ｐゴシック" pitchFamily="34" charset="-128"/>
              </a:rPr>
              <a:t>Vi samarbetar med många partners…</a:t>
            </a:r>
          </a:p>
        </p:txBody>
      </p:sp>
      <p:sp>
        <p:nvSpPr>
          <p:cNvPr id="99331" name="Slide Number Placeholder 3"/>
          <p:cNvSpPr>
            <a:spLocks noGrp="1"/>
          </p:cNvSpPr>
          <p:nvPr>
            <p:ph type="sldNum" sz="quarter" idx="10"/>
          </p:nvPr>
        </p:nvSpPr>
        <p:spPr bwMode="auto">
          <a:noFill/>
          <a:ln>
            <a:miter lim="800000"/>
            <a:headEnd/>
            <a:tailEnd/>
          </a:ln>
        </p:spPr>
        <p:txBody>
          <a:bodyPr/>
          <a:lstStyle/>
          <a:p>
            <a:fld id="{649458C5-2BD7-4C7A-930E-929D0B500048}" type="slidenum">
              <a:rPr lang="en-GB"/>
              <a:pPr/>
              <a:t>50</a:t>
            </a:fld>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914400" y="981075"/>
            <a:ext cx="8229600" cy="935038"/>
          </a:xfrm>
        </p:spPr>
        <p:txBody>
          <a:bodyPr/>
          <a:lstStyle/>
          <a:p>
            <a:pPr eaLnBrk="1" hangingPunct="1"/>
            <a:r>
              <a:rPr lang="en-GB" sz="3200" b="1" dirty="0" err="1" smtClean="0">
                <a:solidFill>
                  <a:srgbClr val="E86E0A"/>
                </a:solidFill>
                <a:ea typeface="ＭＳ Ｐゴシック" pitchFamily="34" charset="-128"/>
              </a:rPr>
              <a:t>Nyckelintressenter</a:t>
            </a:r>
            <a:r>
              <a:rPr lang="en-GB" sz="3200" b="1" dirty="0" smtClean="0">
                <a:solidFill>
                  <a:srgbClr val="E86E0A"/>
                </a:solidFill>
                <a:ea typeface="ＭＳ Ｐゴシック" pitchFamily="34" charset="-128"/>
              </a:rPr>
              <a:t> </a:t>
            </a:r>
            <a:r>
              <a:rPr lang="en-GB" sz="3200" b="1" dirty="0" err="1" smtClean="0">
                <a:solidFill>
                  <a:srgbClr val="E86E0A"/>
                </a:solidFill>
                <a:ea typeface="ＭＳ Ｐゴシック" pitchFamily="34" charset="-128"/>
              </a:rPr>
              <a:t>på</a:t>
            </a:r>
            <a:r>
              <a:rPr lang="en-GB" sz="3200" b="1" dirty="0" smtClean="0">
                <a:solidFill>
                  <a:srgbClr val="E86E0A"/>
                </a:solidFill>
                <a:ea typeface="ＭＳ Ｐゴシック" pitchFamily="34" charset="-128"/>
              </a:rPr>
              <a:t> </a:t>
            </a:r>
            <a:r>
              <a:rPr lang="en-GB" sz="3200" b="1" dirty="0" err="1" smtClean="0">
                <a:solidFill>
                  <a:srgbClr val="E86E0A"/>
                </a:solidFill>
                <a:ea typeface="ＭＳ Ｐゴシック" pitchFamily="34" charset="-128"/>
              </a:rPr>
              <a:t>nationell</a:t>
            </a:r>
            <a:r>
              <a:rPr lang="en-GB" sz="3200" b="1" dirty="0" smtClean="0">
                <a:solidFill>
                  <a:srgbClr val="E86E0A"/>
                </a:solidFill>
                <a:ea typeface="ＭＳ Ｐゴシック" pitchFamily="34" charset="-128"/>
              </a:rPr>
              <a:t> </a:t>
            </a:r>
            <a:r>
              <a:rPr lang="en-GB" sz="3200" b="1" dirty="0" err="1" smtClean="0">
                <a:solidFill>
                  <a:srgbClr val="E86E0A"/>
                </a:solidFill>
                <a:ea typeface="ＭＳ Ｐゴシック" pitchFamily="34" charset="-128"/>
              </a:rPr>
              <a:t>nivå</a:t>
            </a:r>
            <a:endParaRPr lang="en-GB" sz="3200" b="1" dirty="0" smtClean="0">
              <a:solidFill>
                <a:srgbClr val="E86E0A"/>
              </a:solidFill>
              <a:ea typeface="ＭＳ Ｐゴシック" pitchFamily="34" charset="-128"/>
            </a:endParaRPr>
          </a:p>
        </p:txBody>
      </p:sp>
      <p:sp>
        <p:nvSpPr>
          <p:cNvPr id="7" name="TextBox 6"/>
          <p:cNvSpPr txBox="1"/>
          <p:nvPr/>
        </p:nvSpPr>
        <p:spPr>
          <a:xfrm>
            <a:off x="6084888" y="2492375"/>
            <a:ext cx="2016125" cy="769938"/>
          </a:xfrm>
          <a:prstGeom prst="rect">
            <a:avLst/>
          </a:prstGeom>
          <a:noFill/>
        </p:spPr>
        <p:txBody>
          <a:bodyPr>
            <a:spAutoFit/>
          </a:bodyPr>
          <a:lstStyle/>
          <a:p>
            <a:pPr algn="ctr" eaLnBrk="1" fontAlgn="auto" hangingPunct="1">
              <a:spcBef>
                <a:spcPts val="0"/>
              </a:spcBef>
              <a:spcAft>
                <a:spcPts val="0"/>
              </a:spcAft>
              <a:defRPr/>
            </a:pPr>
            <a:r>
              <a:rPr lang="en-GB" sz="2200" b="1" dirty="0" err="1">
                <a:solidFill>
                  <a:srgbClr val="00529B"/>
                </a:solidFill>
                <a:latin typeface="+mn-lt"/>
                <a:ea typeface="+mn-ea"/>
              </a:rPr>
              <a:t>Nationella</a:t>
            </a:r>
            <a:r>
              <a:rPr lang="en-GB" sz="2200" b="1" dirty="0">
                <a:solidFill>
                  <a:srgbClr val="00529B"/>
                </a:solidFill>
                <a:latin typeface="+mn-lt"/>
                <a:ea typeface="+mn-ea"/>
              </a:rPr>
              <a:t> </a:t>
            </a:r>
            <a:r>
              <a:rPr lang="en-GB" sz="2200" b="1" dirty="0" err="1">
                <a:solidFill>
                  <a:srgbClr val="00529B"/>
                </a:solidFill>
                <a:latin typeface="+mn-lt"/>
                <a:ea typeface="+mn-ea"/>
              </a:rPr>
              <a:t>kontaktplatser</a:t>
            </a:r>
            <a:r>
              <a:rPr lang="en-GB" sz="2200" b="1" dirty="0">
                <a:solidFill>
                  <a:srgbClr val="00529B"/>
                </a:solidFill>
                <a:latin typeface="+mn-lt"/>
                <a:ea typeface="+mn-ea"/>
              </a:rPr>
              <a:t> </a:t>
            </a:r>
          </a:p>
        </p:txBody>
      </p:sp>
      <p:sp>
        <p:nvSpPr>
          <p:cNvPr id="100355" name="Oval 7"/>
          <p:cNvSpPr>
            <a:spLocks noChangeArrowheads="1"/>
          </p:cNvSpPr>
          <p:nvPr/>
        </p:nvSpPr>
        <p:spPr bwMode="auto">
          <a:xfrm>
            <a:off x="5940425" y="2205038"/>
            <a:ext cx="2232025" cy="1368425"/>
          </a:xfrm>
          <a:prstGeom prst="ellipse">
            <a:avLst/>
          </a:prstGeom>
          <a:noFill/>
          <a:ln w="31750">
            <a:solidFill>
              <a:srgbClr val="002060"/>
            </a:solidFill>
            <a:round/>
            <a:headEnd/>
            <a:tailEnd/>
          </a:ln>
        </p:spPr>
        <p:txBody>
          <a:bodyPr anchor="ctr"/>
          <a:lstStyle/>
          <a:p>
            <a:pPr marL="3175" eaLnBrk="1" hangingPunct="1"/>
            <a:endParaRPr lang="en-GB" sz="7600" b="1">
              <a:solidFill>
                <a:srgbClr val="FFD624"/>
              </a:solidFill>
              <a:latin typeface="Verdana" pitchFamily="34" charset="0"/>
            </a:endParaRPr>
          </a:p>
        </p:txBody>
      </p:sp>
      <p:sp>
        <p:nvSpPr>
          <p:cNvPr id="10" name="TextBox 9"/>
          <p:cNvSpPr txBox="1"/>
          <p:nvPr/>
        </p:nvSpPr>
        <p:spPr>
          <a:xfrm>
            <a:off x="3924300" y="3644900"/>
            <a:ext cx="1366838" cy="762000"/>
          </a:xfrm>
          <a:prstGeom prst="rect">
            <a:avLst/>
          </a:prstGeom>
          <a:noFill/>
        </p:spPr>
        <p:txBody>
          <a:bodyPr>
            <a:spAutoFit/>
          </a:bodyPr>
          <a:lstStyle/>
          <a:p>
            <a:pPr algn="ctr" eaLnBrk="1" fontAlgn="auto" hangingPunct="1">
              <a:spcBef>
                <a:spcPts val="0"/>
              </a:spcBef>
              <a:spcAft>
                <a:spcPts val="0"/>
              </a:spcAft>
              <a:defRPr/>
            </a:pPr>
            <a:r>
              <a:rPr lang="en-GB" sz="2200" b="1" dirty="0">
                <a:solidFill>
                  <a:srgbClr val="00529B"/>
                </a:solidFill>
                <a:latin typeface="+mn-lt"/>
                <a:ea typeface="+mn-ea"/>
              </a:rPr>
              <a:t>EP Info </a:t>
            </a:r>
            <a:r>
              <a:rPr lang="en-GB" sz="2200" b="1" dirty="0" err="1">
                <a:solidFill>
                  <a:srgbClr val="00529B"/>
                </a:solidFill>
                <a:latin typeface="+mn-lt"/>
                <a:ea typeface="+mn-ea"/>
              </a:rPr>
              <a:t>kontor</a:t>
            </a:r>
            <a:endParaRPr lang="en-GB" sz="2200" b="1" dirty="0">
              <a:solidFill>
                <a:srgbClr val="00529B"/>
              </a:solidFill>
              <a:latin typeface="+mn-lt"/>
              <a:ea typeface="+mn-ea"/>
            </a:endParaRPr>
          </a:p>
        </p:txBody>
      </p:sp>
      <p:sp>
        <p:nvSpPr>
          <p:cNvPr id="100357" name="Oval 10"/>
          <p:cNvSpPr>
            <a:spLocks noChangeArrowheads="1"/>
          </p:cNvSpPr>
          <p:nvPr/>
        </p:nvSpPr>
        <p:spPr bwMode="auto">
          <a:xfrm>
            <a:off x="3708400" y="3429000"/>
            <a:ext cx="1798638" cy="1247775"/>
          </a:xfrm>
          <a:prstGeom prst="ellipse">
            <a:avLst/>
          </a:prstGeom>
          <a:noFill/>
          <a:ln w="31750">
            <a:solidFill>
              <a:srgbClr val="002060"/>
            </a:solidFill>
            <a:round/>
            <a:headEnd/>
            <a:tailEnd/>
          </a:ln>
        </p:spPr>
        <p:txBody>
          <a:bodyPr anchor="ctr"/>
          <a:lstStyle/>
          <a:p>
            <a:pPr marL="3175" eaLnBrk="1" hangingPunct="1"/>
            <a:endParaRPr lang="en-GB" sz="7600" b="1">
              <a:solidFill>
                <a:srgbClr val="FFD624"/>
              </a:solidFill>
              <a:latin typeface="Verdana" pitchFamily="34" charset="0"/>
            </a:endParaRPr>
          </a:p>
        </p:txBody>
      </p:sp>
      <p:sp>
        <p:nvSpPr>
          <p:cNvPr id="100358" name="TextBox 12"/>
          <p:cNvSpPr txBox="1">
            <a:spLocks noChangeArrowheads="1"/>
          </p:cNvSpPr>
          <p:nvPr/>
        </p:nvSpPr>
        <p:spPr bwMode="auto">
          <a:xfrm>
            <a:off x="827088" y="4076700"/>
            <a:ext cx="2520950" cy="1784350"/>
          </a:xfrm>
          <a:prstGeom prst="rect">
            <a:avLst/>
          </a:prstGeom>
          <a:noFill/>
          <a:ln w="9525">
            <a:noFill/>
            <a:miter lim="800000"/>
            <a:headEnd/>
            <a:tailEnd/>
          </a:ln>
        </p:spPr>
        <p:txBody>
          <a:bodyPr>
            <a:spAutoFit/>
          </a:bodyPr>
          <a:lstStyle/>
          <a:p>
            <a:pPr algn="ctr" eaLnBrk="1" hangingPunct="1"/>
            <a:r>
              <a:rPr lang="en-GB" sz="2200" b="1">
                <a:solidFill>
                  <a:srgbClr val="00529B"/>
                </a:solidFill>
                <a:latin typeface="Calibri" pitchFamily="34" charset="0"/>
              </a:rPr>
              <a:t>Alliansen för Europaåret för medborgarna (EYCA) - nationella koalitioner</a:t>
            </a:r>
          </a:p>
        </p:txBody>
      </p:sp>
      <p:sp>
        <p:nvSpPr>
          <p:cNvPr id="100359" name="Oval 13"/>
          <p:cNvSpPr>
            <a:spLocks noChangeArrowheads="1"/>
          </p:cNvSpPr>
          <p:nvPr/>
        </p:nvSpPr>
        <p:spPr bwMode="auto">
          <a:xfrm>
            <a:off x="611188" y="3933825"/>
            <a:ext cx="3057525" cy="2230438"/>
          </a:xfrm>
          <a:prstGeom prst="ellipse">
            <a:avLst/>
          </a:prstGeom>
          <a:noFill/>
          <a:ln w="31750">
            <a:solidFill>
              <a:srgbClr val="002060"/>
            </a:solidFill>
            <a:round/>
            <a:headEnd/>
            <a:tailEnd/>
          </a:ln>
        </p:spPr>
        <p:txBody>
          <a:bodyPr anchor="ctr"/>
          <a:lstStyle/>
          <a:p>
            <a:pPr marL="3175" eaLnBrk="1" hangingPunct="1"/>
            <a:endParaRPr lang="en-GB" sz="7600" b="1">
              <a:solidFill>
                <a:srgbClr val="FFD624"/>
              </a:solidFill>
              <a:latin typeface="Verdana" pitchFamily="34" charset="0"/>
            </a:endParaRPr>
          </a:p>
        </p:txBody>
      </p:sp>
      <p:sp>
        <p:nvSpPr>
          <p:cNvPr id="16" name="TextBox 15"/>
          <p:cNvSpPr txBox="1"/>
          <p:nvPr/>
        </p:nvSpPr>
        <p:spPr>
          <a:xfrm>
            <a:off x="971550" y="2349500"/>
            <a:ext cx="2089150" cy="768350"/>
          </a:xfrm>
          <a:prstGeom prst="rect">
            <a:avLst/>
          </a:prstGeom>
          <a:noFill/>
        </p:spPr>
        <p:txBody>
          <a:bodyPr>
            <a:spAutoFit/>
          </a:bodyPr>
          <a:lstStyle/>
          <a:p>
            <a:pPr algn="ctr" eaLnBrk="1" fontAlgn="auto" hangingPunct="1">
              <a:spcBef>
                <a:spcPts val="0"/>
              </a:spcBef>
              <a:spcAft>
                <a:spcPts val="0"/>
              </a:spcAft>
              <a:defRPr/>
            </a:pPr>
            <a:r>
              <a:rPr lang="en-GB" sz="2200" b="1" dirty="0">
                <a:solidFill>
                  <a:srgbClr val="00529B"/>
                </a:solidFill>
                <a:latin typeface="+mn-lt"/>
                <a:ea typeface="+mn-ea"/>
              </a:rPr>
              <a:t>COM Representation</a:t>
            </a:r>
          </a:p>
        </p:txBody>
      </p:sp>
      <p:sp>
        <p:nvSpPr>
          <p:cNvPr id="100361" name="Oval 16"/>
          <p:cNvSpPr>
            <a:spLocks noChangeArrowheads="1"/>
          </p:cNvSpPr>
          <p:nvPr/>
        </p:nvSpPr>
        <p:spPr bwMode="auto">
          <a:xfrm>
            <a:off x="755650" y="2205038"/>
            <a:ext cx="2520950" cy="1223962"/>
          </a:xfrm>
          <a:prstGeom prst="ellipse">
            <a:avLst/>
          </a:prstGeom>
          <a:noFill/>
          <a:ln w="31750">
            <a:solidFill>
              <a:srgbClr val="002060"/>
            </a:solidFill>
            <a:round/>
            <a:headEnd/>
            <a:tailEnd/>
          </a:ln>
        </p:spPr>
        <p:txBody>
          <a:bodyPr anchor="ctr"/>
          <a:lstStyle/>
          <a:p>
            <a:pPr marL="3175" eaLnBrk="1" hangingPunct="1"/>
            <a:endParaRPr lang="en-GB" sz="7600" b="1">
              <a:solidFill>
                <a:srgbClr val="FFD624"/>
              </a:solidFill>
              <a:latin typeface="Verdana" pitchFamily="34" charset="0"/>
            </a:endParaRPr>
          </a:p>
        </p:txBody>
      </p:sp>
      <p:sp>
        <p:nvSpPr>
          <p:cNvPr id="100362" name="Slide Number Placeholder 14"/>
          <p:cNvSpPr>
            <a:spLocks noGrp="1"/>
          </p:cNvSpPr>
          <p:nvPr>
            <p:ph type="sldNum" sz="quarter" idx="10"/>
          </p:nvPr>
        </p:nvSpPr>
        <p:spPr bwMode="auto">
          <a:noFill/>
          <a:ln>
            <a:miter lim="800000"/>
            <a:headEnd/>
            <a:tailEnd/>
          </a:ln>
        </p:spPr>
        <p:txBody>
          <a:bodyPr/>
          <a:lstStyle/>
          <a:p>
            <a:fld id="{D7B0E6B7-14B0-4A69-B4A2-388A583586F1}" type="slidenum">
              <a:rPr lang="en-GB"/>
              <a:pPr/>
              <a:t>51</a:t>
            </a:fld>
            <a:endParaRPr lang="en-GB"/>
          </a:p>
        </p:txBody>
      </p:sp>
      <p:sp>
        <p:nvSpPr>
          <p:cNvPr id="100363" name="Oval 13"/>
          <p:cNvSpPr>
            <a:spLocks noChangeArrowheads="1"/>
          </p:cNvSpPr>
          <p:nvPr/>
        </p:nvSpPr>
        <p:spPr bwMode="auto">
          <a:xfrm>
            <a:off x="5867400" y="4581525"/>
            <a:ext cx="2305050" cy="1320800"/>
          </a:xfrm>
          <a:prstGeom prst="ellipse">
            <a:avLst/>
          </a:prstGeom>
          <a:noFill/>
          <a:ln w="31750">
            <a:solidFill>
              <a:srgbClr val="002060"/>
            </a:solidFill>
            <a:round/>
            <a:headEnd/>
            <a:tailEnd/>
          </a:ln>
        </p:spPr>
        <p:txBody>
          <a:bodyPr anchor="ctr"/>
          <a:lstStyle/>
          <a:p>
            <a:pPr marL="3175" eaLnBrk="1" hangingPunct="1"/>
            <a:endParaRPr lang="en-GB" sz="7600" b="1">
              <a:solidFill>
                <a:srgbClr val="FFD624"/>
              </a:solidFill>
              <a:latin typeface="Verdana" pitchFamily="34" charset="0"/>
            </a:endParaRPr>
          </a:p>
        </p:txBody>
      </p:sp>
      <p:sp>
        <p:nvSpPr>
          <p:cNvPr id="17" name="TextBox 16"/>
          <p:cNvSpPr txBox="1"/>
          <p:nvPr/>
        </p:nvSpPr>
        <p:spPr>
          <a:xfrm>
            <a:off x="6156325" y="4868863"/>
            <a:ext cx="1943100" cy="769937"/>
          </a:xfrm>
          <a:prstGeom prst="rect">
            <a:avLst/>
          </a:prstGeom>
          <a:noFill/>
        </p:spPr>
        <p:txBody>
          <a:bodyPr>
            <a:spAutoFit/>
          </a:bodyPr>
          <a:lstStyle/>
          <a:p>
            <a:pPr algn="ctr" eaLnBrk="1" fontAlgn="auto" hangingPunct="1">
              <a:spcBef>
                <a:spcPts val="0"/>
              </a:spcBef>
              <a:spcAft>
                <a:spcPts val="0"/>
              </a:spcAft>
              <a:defRPr/>
            </a:pPr>
            <a:r>
              <a:rPr lang="en-GB" sz="2200" b="1" dirty="0">
                <a:solidFill>
                  <a:srgbClr val="00529B"/>
                </a:solidFill>
                <a:latin typeface="+mn-lt"/>
                <a:ea typeface="+mn-ea"/>
              </a:rPr>
              <a:t>Europe Direct </a:t>
            </a:r>
            <a:r>
              <a:rPr lang="en-GB" sz="2200" b="1" dirty="0" err="1">
                <a:solidFill>
                  <a:srgbClr val="00529B"/>
                </a:solidFill>
                <a:latin typeface="+mn-lt"/>
                <a:ea typeface="+mn-ea"/>
              </a:rPr>
              <a:t>Infocenter</a:t>
            </a:r>
            <a:endParaRPr lang="en-GB" sz="2200" b="1" dirty="0">
              <a:solidFill>
                <a:srgbClr val="00529B"/>
              </a:solidFill>
              <a:latin typeface="+mn-lt"/>
              <a:ea typeface="+mn-ea"/>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457200" y="1125538"/>
            <a:ext cx="8229600" cy="503237"/>
          </a:xfrm>
        </p:spPr>
        <p:txBody>
          <a:bodyPr>
            <a:noAutofit/>
          </a:bodyPr>
          <a:lstStyle/>
          <a:p>
            <a:pPr>
              <a:defRPr/>
            </a:pPr>
            <a:r>
              <a:rPr lang="en-US" sz="2900" b="1" dirty="0" err="1" smtClean="0">
                <a:solidFill>
                  <a:srgbClr val="E86E0A"/>
                </a:solidFill>
                <a:ea typeface="+mj-ea"/>
              </a:rPr>
              <a:t>Fler</a:t>
            </a:r>
            <a:r>
              <a:rPr lang="en-US" sz="2900" b="1" dirty="0" smtClean="0">
                <a:solidFill>
                  <a:srgbClr val="E86E0A"/>
                </a:solidFill>
                <a:ea typeface="+mj-ea"/>
              </a:rPr>
              <a:t> partner</a:t>
            </a:r>
          </a:p>
        </p:txBody>
      </p:sp>
      <p:sp>
        <p:nvSpPr>
          <p:cNvPr id="101378" name="Content Placeholder 2"/>
          <p:cNvSpPr>
            <a:spLocks noGrp="1"/>
          </p:cNvSpPr>
          <p:nvPr>
            <p:ph idx="1"/>
          </p:nvPr>
        </p:nvSpPr>
        <p:spPr>
          <a:xfrm>
            <a:off x="468313" y="1916113"/>
            <a:ext cx="8229600" cy="3744912"/>
          </a:xfrm>
        </p:spPr>
        <p:txBody>
          <a:bodyPr/>
          <a:lstStyle/>
          <a:p>
            <a:r>
              <a:rPr lang="en-US" smtClean="0">
                <a:ea typeface="ＭＳ Ｐゴシック" pitchFamily="34" charset="-128"/>
              </a:rPr>
              <a:t>Kollektivtrafikföretag</a:t>
            </a:r>
          </a:p>
          <a:p>
            <a:r>
              <a:rPr lang="sv-SE" smtClean="0">
                <a:ea typeface="ＭＳ Ｐゴシック" pitchFamily="34" charset="-128"/>
              </a:rPr>
              <a:t>Stadshus</a:t>
            </a:r>
            <a:endParaRPr lang="en-US" smtClean="0">
              <a:ea typeface="ＭＳ Ｐゴシック" pitchFamily="34" charset="-128"/>
            </a:endParaRPr>
          </a:p>
          <a:p>
            <a:r>
              <a:rPr lang="en-US" smtClean="0">
                <a:ea typeface="ＭＳ Ｐゴシック" pitchFamily="34" charset="-128"/>
              </a:rPr>
              <a:t>Icke-statliga organisationer (NGO:s)</a:t>
            </a:r>
          </a:p>
          <a:p>
            <a:r>
              <a:rPr lang="en-US" smtClean="0">
                <a:ea typeface="ＭＳ Ｐゴシック" pitchFamily="34" charset="-128"/>
              </a:rPr>
              <a:t>Bibliotek</a:t>
            </a:r>
          </a:p>
          <a:p>
            <a:r>
              <a:rPr lang="en-US" smtClean="0">
                <a:ea typeface="ＭＳ Ｐゴシック" pitchFamily="34" charset="-128"/>
              </a:rPr>
              <a:t>Studentföreningar</a:t>
            </a:r>
          </a:p>
          <a:p>
            <a:r>
              <a:rPr lang="en-US" smtClean="0">
                <a:ea typeface="ＭＳ Ｐゴシック" pitchFamily="34" charset="-128"/>
              </a:rPr>
              <a:t>Media etc.  </a:t>
            </a:r>
          </a:p>
        </p:txBody>
      </p:sp>
      <p:sp>
        <p:nvSpPr>
          <p:cNvPr id="101379" name="Slide Number Placeholder 3"/>
          <p:cNvSpPr>
            <a:spLocks noGrp="1"/>
          </p:cNvSpPr>
          <p:nvPr>
            <p:ph type="sldNum" sz="quarter" idx="10"/>
          </p:nvPr>
        </p:nvSpPr>
        <p:spPr bwMode="auto">
          <a:noFill/>
          <a:ln>
            <a:miter lim="800000"/>
            <a:headEnd/>
            <a:tailEnd/>
          </a:ln>
        </p:spPr>
        <p:txBody>
          <a:bodyPr/>
          <a:lstStyle/>
          <a:p>
            <a:fld id="{FAE8FE64-B40F-420D-9C7C-A526D30DAC0D}" type="slidenum">
              <a:rPr lang="en-GB"/>
              <a:pPr/>
              <a:t>52</a:t>
            </a:fld>
            <a:endParaRPr lang="en-GB"/>
          </a:p>
        </p:txBody>
      </p:sp>
      <p:pic>
        <p:nvPicPr>
          <p:cNvPr id="101380" name="Picture 3" descr="in situ.JPG"/>
          <p:cNvPicPr>
            <a:picLocks noChangeAspect="1"/>
          </p:cNvPicPr>
          <p:nvPr/>
        </p:nvPicPr>
        <p:blipFill>
          <a:blip r:embed="rId2" cstate="print"/>
          <a:srcRect l="12000" r="6000"/>
          <a:stretch>
            <a:fillRect/>
          </a:stretch>
        </p:blipFill>
        <p:spPr bwMode="auto">
          <a:xfrm>
            <a:off x="5368925" y="2060575"/>
            <a:ext cx="3190875" cy="2881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538"/>
            <a:ext cx="8229600" cy="503237"/>
          </a:xfrm>
        </p:spPr>
        <p:txBody>
          <a:bodyPr>
            <a:noAutofit/>
          </a:bodyPr>
          <a:lstStyle/>
          <a:p>
            <a:pPr eaLnBrk="1" hangingPunct="1"/>
            <a:r>
              <a:rPr lang="en-US" sz="3200" b="1" dirty="0" err="1" smtClean="0">
                <a:solidFill>
                  <a:srgbClr val="E86E0A"/>
                </a:solidFill>
                <a:effectLst>
                  <a:outerShdw blurRad="38100" dist="38100" dir="2700000" algn="tl">
                    <a:srgbClr val="C0C0C0"/>
                  </a:outerShdw>
                </a:effectLst>
                <a:ea typeface="ＭＳ Ｐゴシック" pitchFamily="34" charset="-128"/>
              </a:rPr>
              <a:t>Frågor</a:t>
            </a:r>
            <a:r>
              <a:rPr lang="en-US" sz="3200" b="1" dirty="0" smtClean="0">
                <a:solidFill>
                  <a:srgbClr val="E86E0A"/>
                </a:solidFill>
                <a:effectLst>
                  <a:outerShdw blurRad="38100" dist="38100" dir="2700000" algn="tl">
                    <a:srgbClr val="C0C0C0"/>
                  </a:outerShdw>
                </a:effectLst>
                <a:ea typeface="ＭＳ Ｐゴシック" pitchFamily="34" charset="-128"/>
              </a:rPr>
              <a:t>? </a:t>
            </a:r>
            <a:r>
              <a:rPr lang="en-US" sz="3200" b="1" dirty="0" err="1" smtClean="0">
                <a:solidFill>
                  <a:srgbClr val="E86E0A"/>
                </a:solidFill>
                <a:effectLst>
                  <a:outerShdw blurRad="38100" dist="38100" dir="2700000" algn="tl">
                    <a:srgbClr val="C0C0C0"/>
                  </a:outerShdw>
                </a:effectLst>
                <a:ea typeface="ＭＳ Ｐゴシック" pitchFamily="34" charset="-128"/>
              </a:rPr>
              <a:t>Här</a:t>
            </a:r>
            <a:r>
              <a:rPr lang="en-US" sz="3200" b="1" dirty="0" smtClean="0">
                <a:solidFill>
                  <a:srgbClr val="E86E0A"/>
                </a:solidFill>
                <a:effectLst>
                  <a:outerShdw blurRad="38100" dist="38100" dir="2700000" algn="tl">
                    <a:srgbClr val="C0C0C0"/>
                  </a:outerShdw>
                </a:effectLst>
                <a:ea typeface="ＭＳ Ｐゴシック" pitchFamily="34" charset="-128"/>
              </a:rPr>
              <a:t> </a:t>
            </a:r>
            <a:r>
              <a:rPr lang="en-US" sz="3200" b="1" dirty="0" err="1" smtClean="0">
                <a:solidFill>
                  <a:srgbClr val="E86E0A"/>
                </a:solidFill>
                <a:effectLst>
                  <a:outerShdw blurRad="38100" dist="38100" dir="2700000" algn="tl">
                    <a:srgbClr val="C0C0C0"/>
                  </a:outerShdw>
                </a:effectLst>
                <a:ea typeface="ＭＳ Ｐゴシック" pitchFamily="34" charset="-128"/>
              </a:rPr>
              <a:t>hittar</a:t>
            </a:r>
            <a:r>
              <a:rPr lang="en-US" sz="3200" b="1" dirty="0" smtClean="0">
                <a:solidFill>
                  <a:srgbClr val="E86E0A"/>
                </a:solidFill>
                <a:effectLst>
                  <a:outerShdw blurRad="38100" dist="38100" dir="2700000" algn="tl">
                    <a:srgbClr val="C0C0C0"/>
                  </a:outerShdw>
                </a:effectLst>
                <a:ea typeface="ＭＳ Ｐゴシック" pitchFamily="34" charset="-128"/>
              </a:rPr>
              <a:t> du </a:t>
            </a:r>
            <a:r>
              <a:rPr lang="en-US" sz="3200" b="1" dirty="0" err="1" smtClean="0">
                <a:solidFill>
                  <a:srgbClr val="E86E0A"/>
                </a:solidFill>
                <a:effectLst>
                  <a:outerShdw blurRad="38100" dist="38100" dir="2700000" algn="tl">
                    <a:srgbClr val="C0C0C0"/>
                  </a:outerShdw>
                </a:effectLst>
                <a:ea typeface="ＭＳ Ｐゴシック" pitchFamily="34" charset="-128"/>
              </a:rPr>
              <a:t>oss</a:t>
            </a:r>
            <a:r>
              <a:rPr lang="en-US" sz="3200" b="1" dirty="0" smtClean="0">
                <a:solidFill>
                  <a:srgbClr val="E86E0A"/>
                </a:solidFill>
                <a:effectLst>
                  <a:outerShdw blurRad="38100" dist="38100" dir="2700000" algn="tl">
                    <a:srgbClr val="C0C0C0"/>
                  </a:outerShdw>
                </a:effectLst>
                <a:ea typeface="ＭＳ Ｐゴシック" pitchFamily="34" charset="-128"/>
              </a:rPr>
              <a:t>: </a:t>
            </a:r>
          </a:p>
        </p:txBody>
      </p:sp>
      <p:sp>
        <p:nvSpPr>
          <p:cNvPr id="102402" name="Slide Number Placeholder 5"/>
          <p:cNvSpPr>
            <a:spLocks noGrp="1"/>
          </p:cNvSpPr>
          <p:nvPr>
            <p:ph type="sldNum" sz="quarter" idx="10"/>
          </p:nvPr>
        </p:nvSpPr>
        <p:spPr bwMode="auto">
          <a:noFill/>
          <a:ln>
            <a:miter lim="800000"/>
            <a:headEnd/>
            <a:tailEnd/>
          </a:ln>
        </p:spPr>
        <p:txBody>
          <a:bodyPr/>
          <a:lstStyle/>
          <a:p>
            <a:fld id="{3D796E98-1702-4252-90DB-08A222A69EB7}" type="slidenum">
              <a:rPr lang="en-GB"/>
              <a:pPr/>
              <a:t>53</a:t>
            </a:fld>
            <a:endParaRPr lang="en-GB"/>
          </a:p>
        </p:txBody>
      </p:sp>
      <p:sp>
        <p:nvSpPr>
          <p:cNvPr id="102403" name="Rectangle 3"/>
          <p:cNvSpPr txBox="1">
            <a:spLocks noChangeArrowheads="1"/>
          </p:cNvSpPr>
          <p:nvPr/>
        </p:nvSpPr>
        <p:spPr bwMode="auto">
          <a:xfrm>
            <a:off x="1763713" y="1773238"/>
            <a:ext cx="7200900" cy="4525962"/>
          </a:xfrm>
          <a:prstGeom prst="rect">
            <a:avLst/>
          </a:prstGeom>
          <a:noFill/>
          <a:ln w="9525">
            <a:noFill/>
            <a:miter lim="800000"/>
            <a:headEnd/>
            <a:tailEnd/>
          </a:ln>
        </p:spPr>
        <p:txBody>
          <a:bodyPr/>
          <a:lstStyle/>
          <a:p>
            <a:pPr marL="342900" indent="-342900" eaLnBrk="1" hangingPunct="1">
              <a:lnSpc>
                <a:spcPct val="120000"/>
              </a:lnSpc>
              <a:spcBef>
                <a:spcPct val="20000"/>
              </a:spcBef>
              <a:buClr>
                <a:srgbClr val="FF6600"/>
              </a:buClr>
            </a:pPr>
            <a:r>
              <a:rPr lang="en-US" sz="2200">
                <a:latin typeface="Calibri" pitchFamily="34" charset="0"/>
              </a:rPr>
              <a:t>För frågor om EYC2013, kontakta:</a:t>
            </a:r>
          </a:p>
          <a:p>
            <a:pPr marL="742950" lvl="1" indent="-285750" eaLnBrk="1" hangingPunct="1">
              <a:lnSpc>
                <a:spcPct val="120000"/>
              </a:lnSpc>
              <a:spcBef>
                <a:spcPct val="20000"/>
              </a:spcBef>
              <a:buClr>
                <a:schemeClr val="tx2"/>
              </a:buClr>
              <a:buFont typeface="Arial" pitchFamily="34" charset="0"/>
              <a:buChar char="•"/>
            </a:pPr>
            <a:r>
              <a:rPr lang="en-US">
                <a:solidFill>
                  <a:srgbClr val="00529B"/>
                </a:solidFill>
                <a:latin typeface="Calibri" pitchFamily="34" charset="0"/>
              </a:rPr>
              <a:t>Årets team 2013: </a:t>
            </a:r>
          </a:p>
          <a:p>
            <a:pPr marL="742950" lvl="1" indent="-285750" eaLnBrk="1" hangingPunct="1">
              <a:lnSpc>
                <a:spcPct val="120000"/>
              </a:lnSpc>
              <a:spcBef>
                <a:spcPct val="20000"/>
              </a:spcBef>
              <a:buClr>
                <a:schemeClr val="tx2"/>
              </a:buClr>
            </a:pPr>
            <a:r>
              <a:rPr lang="en-US">
                <a:solidFill>
                  <a:schemeClr val="tx2"/>
                </a:solidFill>
                <a:latin typeface="Calibri" pitchFamily="34" charset="0"/>
              </a:rPr>
              <a:t>	</a:t>
            </a:r>
            <a:r>
              <a:rPr lang="en-US" u="sng">
                <a:solidFill>
                  <a:srgbClr val="0000FF"/>
                </a:solidFill>
                <a:latin typeface="Calibri" pitchFamily="34" charset="0"/>
              </a:rPr>
              <a:t>http://europa.eu/citizens-2013/en/about/contact-us</a:t>
            </a:r>
          </a:p>
          <a:p>
            <a:pPr marL="342900" indent="-342900" eaLnBrk="1" hangingPunct="1">
              <a:lnSpc>
                <a:spcPct val="120000"/>
              </a:lnSpc>
              <a:spcBef>
                <a:spcPts val="1200"/>
              </a:spcBef>
              <a:buClr>
                <a:srgbClr val="FF6600"/>
              </a:buClr>
            </a:pPr>
            <a:r>
              <a:rPr lang="en-US" sz="2200">
                <a:latin typeface="Calibri" pitchFamily="34" charset="0"/>
              </a:rPr>
              <a:t>För allmän information, kontakta:</a:t>
            </a:r>
          </a:p>
          <a:p>
            <a:pPr marL="742950" lvl="1" indent="-285750" eaLnBrk="1" hangingPunct="1">
              <a:lnSpc>
                <a:spcPct val="120000"/>
              </a:lnSpc>
              <a:spcBef>
                <a:spcPct val="20000"/>
              </a:spcBef>
              <a:buClr>
                <a:schemeClr val="tx2"/>
              </a:buClr>
              <a:buFont typeface="Arial" pitchFamily="34" charset="0"/>
              <a:buChar char="•"/>
            </a:pPr>
            <a:r>
              <a:rPr lang="en-US">
                <a:solidFill>
                  <a:srgbClr val="00529B"/>
                </a:solidFill>
                <a:latin typeface="Calibri" pitchFamily="34" charset="0"/>
              </a:rPr>
              <a:t>Europa direkt</a:t>
            </a:r>
          </a:p>
          <a:p>
            <a:pPr marL="1200150" lvl="2" indent="-285750" eaLnBrk="1" hangingPunct="1">
              <a:lnSpc>
                <a:spcPct val="120000"/>
              </a:lnSpc>
              <a:spcBef>
                <a:spcPct val="20000"/>
              </a:spcBef>
              <a:buFont typeface="Arial" pitchFamily="34" charset="0"/>
              <a:buChar char="•"/>
            </a:pPr>
            <a:r>
              <a:rPr lang="en-US">
                <a:latin typeface="Calibri" pitchFamily="34" charset="0"/>
              </a:rPr>
              <a:t>Ring: 00 800 6 7 8 9 10 11</a:t>
            </a:r>
          </a:p>
          <a:p>
            <a:pPr marL="1200150" lvl="2" indent="-285750" eaLnBrk="1" hangingPunct="1">
              <a:lnSpc>
                <a:spcPct val="120000"/>
              </a:lnSpc>
              <a:spcBef>
                <a:spcPct val="20000"/>
              </a:spcBef>
              <a:buFont typeface="Arial" pitchFamily="34" charset="0"/>
              <a:buChar char="•"/>
            </a:pPr>
            <a:r>
              <a:rPr lang="en-US">
                <a:latin typeface="Calibri" pitchFamily="34" charset="0"/>
              </a:rPr>
              <a:t>Mejla dina frågor: </a:t>
            </a:r>
            <a:r>
              <a:rPr lang="en-US" u="sng">
                <a:solidFill>
                  <a:srgbClr val="00529B"/>
                </a:solidFill>
                <a:latin typeface="Calibri" pitchFamily="34" charset="0"/>
                <a:hlinkClick r:id="rId2"/>
              </a:rPr>
              <a:t>COMM-EYC2013@ec.europa.eu</a:t>
            </a:r>
            <a:endParaRPr lang="en-US" u="sng">
              <a:solidFill>
                <a:srgbClr val="00529B"/>
              </a:solidFill>
              <a:latin typeface="Calibri" pitchFamily="34" charset="0"/>
              <a:hlinkClick r:id="rId3"/>
            </a:endParaRPr>
          </a:p>
          <a:p>
            <a:pPr marL="342900" indent="-342900" eaLnBrk="1" hangingPunct="1">
              <a:lnSpc>
                <a:spcPct val="120000"/>
              </a:lnSpc>
              <a:spcBef>
                <a:spcPts val="1800"/>
              </a:spcBef>
              <a:buClr>
                <a:srgbClr val="FF6600"/>
              </a:buClr>
            </a:pPr>
            <a:r>
              <a:rPr lang="en-US" sz="2200">
                <a:latin typeface="Calibri" pitchFamily="34" charset="0"/>
              </a:rPr>
              <a:t>EYC2013 webbplats: </a:t>
            </a:r>
            <a:r>
              <a:rPr lang="en-US" u="sng">
                <a:solidFill>
                  <a:srgbClr val="00529B"/>
                </a:solidFill>
                <a:latin typeface="Calibri" pitchFamily="34" charset="0"/>
                <a:hlinkClick r:id="rId4"/>
              </a:rPr>
              <a:t>http://www.europa.eu/citizens-2013</a:t>
            </a:r>
            <a:r>
              <a:rPr lang="en-US" u="sng">
                <a:solidFill>
                  <a:srgbClr val="00529B"/>
                </a:solidFill>
                <a:latin typeface="Calibri" pitchFamily="34" charset="0"/>
                <a:hlinkClick r:id="rId2"/>
              </a:rPr>
              <a:t> </a:t>
            </a:r>
          </a:p>
          <a:p>
            <a:pPr marL="342900" indent="-342900" eaLnBrk="1" hangingPunct="1">
              <a:lnSpc>
                <a:spcPct val="120000"/>
              </a:lnSpc>
              <a:spcBef>
                <a:spcPts val="1200"/>
              </a:spcBef>
              <a:buClr>
                <a:srgbClr val="FF6600"/>
              </a:buClr>
            </a:pPr>
            <a:endParaRPr lang="en-US">
              <a:latin typeface="Calibri" pitchFamily="34" charset="0"/>
            </a:endParaRPr>
          </a:p>
        </p:txBody>
      </p:sp>
      <p:pic>
        <p:nvPicPr>
          <p:cNvPr id="6" name="Picture 5" descr="shutterstock_74978506.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160239"/>
            <a:ext cx="1691680" cy="1268761"/>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1"/>
          <p:cNvSpPr>
            <a:spLocks noGrp="1"/>
          </p:cNvSpPr>
          <p:nvPr>
            <p:ph type="sldNum" sz="quarter" idx="12"/>
          </p:nvPr>
        </p:nvSpPr>
        <p:spPr bwMode="auto">
          <a:noFill/>
          <a:ln>
            <a:miter lim="800000"/>
            <a:headEnd/>
            <a:tailEnd/>
          </a:ln>
        </p:spPr>
        <p:txBody>
          <a:bodyPr/>
          <a:lstStyle/>
          <a:p>
            <a:fld id="{0161E4AD-38BA-44A9-9F04-661CBDECE347}" type="slidenum">
              <a:rPr lang="en-GB"/>
              <a:pPr/>
              <a:t>54</a:t>
            </a:fld>
            <a:endParaRPr lang="en-GB"/>
          </a:p>
        </p:txBody>
      </p:sp>
      <p:pic>
        <p:nvPicPr>
          <p:cNvPr id="8194" name="Picture 2"/>
          <p:cNvPicPr>
            <a:picLocks noChangeAspect="1" noChangeArrowheads="1"/>
          </p:cNvPicPr>
          <p:nvPr/>
        </p:nvPicPr>
        <p:blipFill>
          <a:blip r:embed="rId2" cstate="print"/>
          <a:srcRect/>
          <a:stretch>
            <a:fillRect/>
          </a:stretch>
        </p:blipFill>
        <p:spPr bwMode="auto">
          <a:xfrm>
            <a:off x="39553" y="332656"/>
            <a:ext cx="9170114" cy="6120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538"/>
            <a:ext cx="8229600" cy="2087562"/>
          </a:xfrm>
        </p:spPr>
        <p:txBody>
          <a:bodyPr>
            <a:noAutofit/>
          </a:bodyPr>
          <a:lstStyle/>
          <a:p>
            <a:pPr algn="ctr"/>
            <a:r>
              <a:rPr lang="en-GB" sz="3600" b="0" dirty="0" smtClean="0">
                <a:solidFill>
                  <a:srgbClr val="F79646"/>
                </a:solidFill>
                <a:ea typeface="ＭＳ Ｐゴシック" pitchFamily="34" charset="-128"/>
              </a:rPr>
              <a:t>EU </a:t>
            </a:r>
            <a:r>
              <a:rPr lang="en-GB" sz="3600" b="0" dirty="0" err="1" smtClean="0">
                <a:solidFill>
                  <a:srgbClr val="F79646"/>
                </a:solidFill>
                <a:ea typeface="ＭＳ Ｐゴシック" pitchFamily="34" charset="-128"/>
              </a:rPr>
              <a:t>bygger</a:t>
            </a:r>
            <a:r>
              <a:rPr lang="en-GB" sz="3600" b="0" dirty="0" smtClean="0">
                <a:solidFill>
                  <a:srgbClr val="F79646"/>
                </a:solidFill>
                <a:ea typeface="ＭＳ Ｐゴシック" pitchFamily="34" charset="-128"/>
              </a:rPr>
              <a:t> </a:t>
            </a:r>
            <a:r>
              <a:rPr lang="en-GB" sz="3600" b="0" dirty="0" err="1" smtClean="0">
                <a:solidFill>
                  <a:srgbClr val="F79646"/>
                </a:solidFill>
                <a:ea typeface="ＭＳ Ｐゴシック" pitchFamily="34" charset="-128"/>
              </a:rPr>
              <a:t>på</a:t>
            </a:r>
            <a:r>
              <a:rPr lang="en-GB" sz="3600" b="0" dirty="0" smtClean="0">
                <a:solidFill>
                  <a:srgbClr val="F79646"/>
                </a:solidFill>
                <a:ea typeface="ＭＳ Ｐゴシック" pitchFamily="34" charset="-128"/>
              </a:rPr>
              <a:t> </a:t>
            </a:r>
            <a:r>
              <a:rPr lang="en-GB" sz="3600" b="0" dirty="0" err="1" smtClean="0">
                <a:solidFill>
                  <a:srgbClr val="F79646"/>
                </a:solidFill>
                <a:ea typeface="ＭＳ Ｐゴシック" pitchFamily="34" charset="-128"/>
              </a:rPr>
              <a:t>principen</a:t>
            </a:r>
            <a:r>
              <a:rPr lang="en-GB" sz="3600" b="0" dirty="0" smtClean="0">
                <a:solidFill>
                  <a:srgbClr val="F79646"/>
                </a:solidFill>
                <a:ea typeface="ＭＳ Ｐゴシック" pitchFamily="34" charset="-128"/>
              </a:rPr>
              <a:t> </a:t>
            </a:r>
            <a:r>
              <a:rPr lang="en-GB" sz="3600" b="0" dirty="0" err="1" smtClean="0">
                <a:solidFill>
                  <a:srgbClr val="F79646"/>
                </a:solidFill>
                <a:ea typeface="ＭＳ Ｐゴシック" pitchFamily="34" charset="-128"/>
              </a:rPr>
              <a:t>av</a:t>
            </a:r>
            <a:r>
              <a:rPr lang="en-GB" sz="3600" b="0" dirty="0" smtClean="0">
                <a:solidFill>
                  <a:srgbClr val="F79646"/>
                </a:solidFill>
                <a:ea typeface="ＭＳ Ｐゴシック" pitchFamily="34" charset="-128"/>
              </a:rPr>
              <a:t> </a:t>
            </a:r>
            <a:r>
              <a:rPr lang="en-GB" sz="4400" b="1" dirty="0" err="1" smtClean="0">
                <a:solidFill>
                  <a:srgbClr val="F79646"/>
                </a:solidFill>
                <a:effectLst>
                  <a:outerShdw blurRad="38100" dist="38100" dir="2700000" algn="tl">
                    <a:srgbClr val="C0C0C0"/>
                  </a:outerShdw>
                </a:effectLst>
                <a:ea typeface="ＭＳ Ｐゴシック" pitchFamily="34" charset="-128"/>
              </a:rPr>
              <a:t>representativ</a:t>
            </a:r>
            <a:r>
              <a:rPr lang="en-GB" sz="4400" b="1" dirty="0" smtClean="0">
                <a:solidFill>
                  <a:srgbClr val="F79646"/>
                </a:solidFill>
                <a:effectLst>
                  <a:outerShdw blurRad="38100" dist="38100" dir="2700000" algn="tl">
                    <a:srgbClr val="C0C0C0"/>
                  </a:outerShdw>
                </a:effectLst>
                <a:ea typeface="ＭＳ Ｐゴシック" pitchFamily="34" charset="-128"/>
              </a:rPr>
              <a:t> </a:t>
            </a:r>
            <a:r>
              <a:rPr lang="en-GB" sz="4400" b="1" dirty="0" err="1" smtClean="0">
                <a:solidFill>
                  <a:srgbClr val="F79646"/>
                </a:solidFill>
                <a:effectLst>
                  <a:outerShdw blurRad="38100" dist="38100" dir="2700000" algn="tl">
                    <a:srgbClr val="C0C0C0"/>
                  </a:outerShdw>
                </a:effectLst>
                <a:ea typeface="ＭＳ Ｐゴシック" pitchFamily="34" charset="-128"/>
              </a:rPr>
              <a:t>demokrati</a:t>
            </a:r>
            <a:r>
              <a:rPr lang="en-GB" sz="3600" dirty="0" smtClean="0">
                <a:solidFill>
                  <a:srgbClr val="F79646"/>
                </a:solidFill>
                <a:ea typeface="ＭＳ Ｐゴシック" pitchFamily="34" charset="-128"/>
              </a:rPr>
              <a:t> </a:t>
            </a:r>
            <a:r>
              <a:rPr lang="en-GB" sz="3600" b="0" dirty="0" err="1" smtClean="0">
                <a:solidFill>
                  <a:srgbClr val="F79646"/>
                </a:solidFill>
                <a:ea typeface="ＭＳ Ｐゴシック" pitchFamily="34" charset="-128"/>
              </a:rPr>
              <a:t>och</a:t>
            </a:r>
            <a:r>
              <a:rPr lang="en-GB" sz="3600" b="0" dirty="0" smtClean="0">
                <a:solidFill>
                  <a:srgbClr val="F79646"/>
                </a:solidFill>
                <a:ea typeface="ＭＳ Ｐゴシック" pitchFamily="34" charset="-128"/>
              </a:rPr>
              <a:t> </a:t>
            </a:r>
            <a:r>
              <a:rPr lang="en-GB" sz="3600" b="0" dirty="0" err="1" smtClean="0">
                <a:solidFill>
                  <a:srgbClr val="F79646"/>
                </a:solidFill>
                <a:ea typeface="ＭＳ Ｐゴシック" pitchFamily="34" charset="-128"/>
              </a:rPr>
              <a:t>medborgare</a:t>
            </a:r>
            <a:r>
              <a:rPr lang="en-GB" sz="3600" b="0" dirty="0" smtClean="0">
                <a:solidFill>
                  <a:srgbClr val="F79646"/>
                </a:solidFill>
                <a:ea typeface="ＭＳ Ｐゴシック" pitchFamily="34" charset="-128"/>
              </a:rPr>
              <a:t> </a:t>
            </a:r>
            <a:r>
              <a:rPr lang="en-GB" sz="3600" b="0" dirty="0" err="1" smtClean="0">
                <a:solidFill>
                  <a:srgbClr val="F79646"/>
                </a:solidFill>
                <a:ea typeface="ＭＳ Ｐゴシック" pitchFamily="34" charset="-128"/>
              </a:rPr>
              <a:t>har</a:t>
            </a:r>
            <a:r>
              <a:rPr lang="en-GB" sz="3600" b="0" dirty="0" smtClean="0">
                <a:solidFill>
                  <a:srgbClr val="F79646"/>
                </a:solidFill>
                <a:ea typeface="ＭＳ Ｐゴシック" pitchFamily="34" charset="-128"/>
              </a:rPr>
              <a:t> </a:t>
            </a:r>
            <a:r>
              <a:rPr lang="en-GB" sz="3600" b="0" dirty="0" err="1" smtClean="0">
                <a:solidFill>
                  <a:srgbClr val="F79646"/>
                </a:solidFill>
                <a:ea typeface="ＭＳ Ｐゴシック" pitchFamily="34" charset="-128"/>
              </a:rPr>
              <a:t>rätten</a:t>
            </a:r>
            <a:r>
              <a:rPr lang="en-GB" sz="3600" b="0" dirty="0" smtClean="0">
                <a:solidFill>
                  <a:srgbClr val="F79646"/>
                </a:solidFill>
                <a:ea typeface="ＭＳ Ｐゴシック" pitchFamily="34" charset="-128"/>
              </a:rPr>
              <a:t> </a:t>
            </a:r>
            <a:r>
              <a:rPr lang="en-GB" sz="3600" b="0" dirty="0" err="1" smtClean="0">
                <a:solidFill>
                  <a:srgbClr val="F79646"/>
                </a:solidFill>
                <a:ea typeface="ＭＳ Ｐゴシック" pitchFamily="34" charset="-128"/>
              </a:rPr>
              <a:t>att</a:t>
            </a:r>
            <a:r>
              <a:rPr lang="en-GB" sz="3600" dirty="0" smtClean="0">
                <a:solidFill>
                  <a:srgbClr val="F79646"/>
                </a:solidFill>
                <a:ea typeface="ＭＳ Ｐゴシック" pitchFamily="34" charset="-128"/>
              </a:rPr>
              <a:t> </a:t>
            </a:r>
            <a:r>
              <a:rPr lang="en-GB" sz="4400" b="1" dirty="0" smtClean="0">
                <a:solidFill>
                  <a:srgbClr val="F79646"/>
                </a:solidFill>
                <a:effectLst>
                  <a:outerShdw blurRad="38100" dist="38100" dir="2700000" algn="tl">
                    <a:srgbClr val="C0C0C0"/>
                  </a:outerShdw>
                </a:effectLst>
                <a:ea typeface="ＭＳ Ｐゴシック" pitchFamily="34" charset="-128"/>
              </a:rPr>
              <a:t>delta</a:t>
            </a:r>
            <a:endParaRPr lang="en-GB" sz="3600" b="1" dirty="0" smtClean="0">
              <a:solidFill>
                <a:srgbClr val="F79646"/>
              </a:solidFill>
              <a:effectLst>
                <a:outerShdw blurRad="38100" dist="38100" dir="2700000" algn="tl">
                  <a:srgbClr val="C0C0C0"/>
                </a:outerShdw>
              </a:effectLst>
              <a:ea typeface="ＭＳ Ｐゴシック" pitchFamily="34" charset="-128"/>
            </a:endParaRPr>
          </a:p>
        </p:txBody>
      </p:sp>
      <p:sp>
        <p:nvSpPr>
          <p:cNvPr id="41986" name="Content Placeholder 3"/>
          <p:cNvSpPr>
            <a:spLocks noGrp="1"/>
          </p:cNvSpPr>
          <p:nvPr>
            <p:ph idx="1"/>
          </p:nvPr>
        </p:nvSpPr>
        <p:spPr>
          <a:xfrm>
            <a:off x="457200" y="3860800"/>
            <a:ext cx="8229600" cy="2160588"/>
          </a:xfrm>
        </p:spPr>
        <p:txBody>
          <a:bodyPr/>
          <a:lstStyle/>
          <a:p>
            <a:pPr marL="0" indent="0">
              <a:buFont typeface="Arial" pitchFamily="34" charset="0"/>
              <a:buNone/>
            </a:pPr>
            <a:r>
              <a:rPr lang="en-GB" altLang="sv-SE" dirty="0" smtClean="0">
                <a:solidFill>
                  <a:schemeClr val="tx2"/>
                </a:solidFill>
                <a:ea typeface="ＭＳ Ｐゴシック" pitchFamily="34" charset="-128"/>
              </a:rPr>
              <a:t>“</a:t>
            </a:r>
            <a:r>
              <a:rPr lang="en-GB" dirty="0" err="1" smtClean="0">
                <a:solidFill>
                  <a:schemeClr val="tx2"/>
                </a:solidFill>
                <a:ea typeface="ＭＳ Ｐゴシック" pitchFamily="34" charset="-128"/>
              </a:rPr>
              <a:t>Alla</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medborgare</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ska</a:t>
            </a:r>
            <a:r>
              <a:rPr lang="en-GB" dirty="0" smtClean="0">
                <a:solidFill>
                  <a:schemeClr val="tx2"/>
                </a:solidFill>
                <a:ea typeface="ＭＳ Ｐゴシック" pitchFamily="34" charset="-128"/>
              </a:rPr>
              <a:t> ha </a:t>
            </a:r>
            <a:r>
              <a:rPr lang="en-GB" dirty="0" err="1" smtClean="0">
                <a:solidFill>
                  <a:schemeClr val="tx2"/>
                </a:solidFill>
                <a:ea typeface="ＭＳ Ｐゴシック" pitchFamily="34" charset="-128"/>
              </a:rPr>
              <a:t>rätt</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att</a:t>
            </a:r>
            <a:r>
              <a:rPr lang="en-GB" dirty="0" smtClean="0">
                <a:solidFill>
                  <a:schemeClr val="tx2"/>
                </a:solidFill>
                <a:ea typeface="ＭＳ Ｐゴシック" pitchFamily="34" charset="-128"/>
              </a:rPr>
              <a:t> delta </a:t>
            </a:r>
            <a:r>
              <a:rPr lang="en-GB" dirty="0" err="1" smtClean="0">
                <a:solidFill>
                  <a:schemeClr val="tx2"/>
                </a:solidFill>
                <a:ea typeface="ＭＳ Ｐゴシック" pitchFamily="34" charset="-128"/>
              </a:rPr>
              <a:t>i</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det</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demokratiska</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livet</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i</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unionen</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Beslut</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ska</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fattas</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så</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öppet</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och</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så</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nära</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medborgaren</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som</a:t>
            </a:r>
            <a:r>
              <a:rPr lang="en-GB" dirty="0" smtClean="0">
                <a:solidFill>
                  <a:schemeClr val="tx2"/>
                </a:solidFill>
                <a:ea typeface="ＭＳ Ｐゴシック" pitchFamily="34" charset="-128"/>
              </a:rPr>
              <a:t> </a:t>
            </a:r>
            <a:r>
              <a:rPr lang="en-GB" dirty="0" err="1" smtClean="0">
                <a:solidFill>
                  <a:schemeClr val="tx2"/>
                </a:solidFill>
                <a:ea typeface="ＭＳ Ｐゴシック" pitchFamily="34" charset="-128"/>
              </a:rPr>
              <a:t>möjligt</a:t>
            </a:r>
            <a:r>
              <a:rPr lang="en-GB" dirty="0" smtClean="0">
                <a:solidFill>
                  <a:schemeClr val="tx2"/>
                </a:solidFill>
                <a:ea typeface="ＭＳ Ｐゴシック" pitchFamily="34" charset="-128"/>
              </a:rPr>
              <a:t>."</a:t>
            </a:r>
          </a:p>
          <a:p>
            <a:pPr marL="0" indent="0" algn="r">
              <a:buFont typeface="Arial" pitchFamily="34" charset="0"/>
              <a:buNone/>
            </a:pPr>
            <a:r>
              <a:rPr lang="en-GB" dirty="0" smtClean="0">
                <a:solidFill>
                  <a:schemeClr val="tx2"/>
                </a:solidFill>
                <a:ea typeface="ＭＳ Ｐゴシック" pitchFamily="34" charset="-128"/>
              </a:rPr>
              <a:t>(</a:t>
            </a:r>
            <a:r>
              <a:rPr lang="en-GB" dirty="0" err="1" smtClean="0">
                <a:solidFill>
                  <a:schemeClr val="tx2"/>
                </a:solidFill>
                <a:ea typeface="ＭＳ Ｐゴシック" pitchFamily="34" charset="-128"/>
              </a:rPr>
              <a:t>Artikel</a:t>
            </a:r>
            <a:r>
              <a:rPr lang="en-GB" dirty="0" smtClean="0">
                <a:solidFill>
                  <a:schemeClr val="tx2"/>
                </a:solidFill>
                <a:ea typeface="ＭＳ Ｐゴシック" pitchFamily="34" charset="-128"/>
              </a:rPr>
              <a:t> 10 TEU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4"/>
          <p:cNvSpPr txBox="1">
            <a:spLocks noChangeArrowheads="1"/>
          </p:cNvSpPr>
          <p:nvPr/>
        </p:nvSpPr>
        <p:spPr bwMode="auto">
          <a:xfrm>
            <a:off x="6648450" y="1773238"/>
            <a:ext cx="2316163" cy="1261884"/>
          </a:xfrm>
          <a:prstGeom prst="rect">
            <a:avLst/>
          </a:prstGeom>
          <a:solidFill>
            <a:srgbClr val="00B050"/>
          </a:solidFill>
          <a:ln w="9525">
            <a:noFill/>
            <a:miter lim="800000"/>
            <a:headEnd/>
            <a:tailEnd/>
          </a:ln>
        </p:spPr>
        <p:txBody>
          <a:bodyPr>
            <a:spAutoFit/>
          </a:bodyPr>
          <a:lstStyle/>
          <a:p>
            <a:pPr eaLnBrk="1" hangingPunct="1">
              <a:spcBef>
                <a:spcPts val="600"/>
              </a:spcBef>
            </a:pPr>
            <a:r>
              <a:rPr lang="en-GB" b="1" dirty="0" err="1">
                <a:solidFill>
                  <a:schemeClr val="bg1"/>
                </a:solidFill>
                <a:latin typeface="Verdana" pitchFamily="34" charset="0"/>
                <a:cs typeface="Arial" pitchFamily="34" charset="0"/>
              </a:rPr>
              <a:t>Valkampanj</a:t>
            </a:r>
            <a:r>
              <a:rPr lang="en-GB" b="1" dirty="0">
                <a:solidFill>
                  <a:schemeClr val="bg1"/>
                </a:solidFill>
                <a:latin typeface="Verdana" pitchFamily="34" charset="0"/>
                <a:cs typeface="Arial" pitchFamily="34" charset="0"/>
              </a:rPr>
              <a:t> EP </a:t>
            </a:r>
          </a:p>
          <a:p>
            <a:pPr eaLnBrk="1" hangingPunct="1">
              <a:spcBef>
                <a:spcPts val="600"/>
              </a:spcBef>
            </a:pPr>
            <a:r>
              <a:rPr lang="en-GB" dirty="0" smtClean="0">
                <a:solidFill>
                  <a:schemeClr val="bg1"/>
                </a:solidFill>
                <a:latin typeface="Verdana" pitchFamily="34" charset="0"/>
                <a:cs typeface="Arial" pitchFamily="34" charset="0"/>
              </a:rPr>
              <a:t>01/2014-06/2014</a:t>
            </a:r>
          </a:p>
          <a:p>
            <a:pPr eaLnBrk="1" hangingPunct="1">
              <a:spcBef>
                <a:spcPts val="600"/>
              </a:spcBef>
            </a:pPr>
            <a:endParaRPr lang="en-GB" dirty="0">
              <a:solidFill>
                <a:schemeClr val="bg1"/>
              </a:solidFill>
              <a:latin typeface="Verdana" pitchFamily="34" charset="0"/>
              <a:cs typeface="Arial" pitchFamily="34" charset="0"/>
            </a:endParaRPr>
          </a:p>
          <a:p>
            <a:pPr eaLnBrk="1" hangingPunct="1"/>
            <a:endParaRPr lang="en-GB" sz="1200" dirty="0">
              <a:solidFill>
                <a:schemeClr val="bg1"/>
              </a:solidFill>
              <a:latin typeface="Verdana" pitchFamily="34" charset="0"/>
              <a:cs typeface="Arial" pitchFamily="34" charset="0"/>
            </a:endParaRPr>
          </a:p>
        </p:txBody>
      </p:sp>
      <p:sp>
        <p:nvSpPr>
          <p:cNvPr id="4100" name="TextBox 5"/>
          <p:cNvSpPr txBox="1">
            <a:spLocks noChangeArrowheads="1"/>
          </p:cNvSpPr>
          <p:nvPr/>
        </p:nvSpPr>
        <p:spPr bwMode="auto">
          <a:xfrm>
            <a:off x="1116013" y="2565400"/>
            <a:ext cx="3384550" cy="2343150"/>
          </a:xfrm>
          <a:prstGeom prst="rect">
            <a:avLst/>
          </a:prstGeom>
          <a:solidFill>
            <a:schemeClr val="accent6">
              <a:lumMod val="40000"/>
              <a:lumOff val="60000"/>
              <a:alpha val="74901"/>
            </a:schemeClr>
          </a:solidFill>
          <a:ln w="50800">
            <a:no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defRPr/>
            </a:pPr>
            <a:endParaRPr lang="en-GB" sz="1400" b="1" smtClean="0">
              <a:solidFill>
                <a:srgbClr val="00B050"/>
              </a:solidFill>
              <a:latin typeface="Verdana" pitchFamily="34" charset="0"/>
              <a:ea typeface="+mn-ea"/>
            </a:endParaRPr>
          </a:p>
          <a:p>
            <a:pPr eaLnBrk="1" hangingPunct="1">
              <a:defRPr/>
            </a:pPr>
            <a:endParaRPr lang="en-GB" sz="1400" b="1" smtClean="0">
              <a:solidFill>
                <a:srgbClr val="00B050"/>
              </a:solidFill>
              <a:latin typeface="Verdana" pitchFamily="34" charset="0"/>
              <a:ea typeface="+mn-ea"/>
            </a:endParaRPr>
          </a:p>
          <a:p>
            <a:pPr eaLnBrk="1" hangingPunct="1">
              <a:defRPr/>
            </a:pPr>
            <a:endParaRPr lang="en-GB" sz="1400" b="1" smtClean="0">
              <a:solidFill>
                <a:srgbClr val="00B050"/>
              </a:solidFill>
              <a:latin typeface="Verdana" pitchFamily="34" charset="0"/>
              <a:ea typeface="+mn-ea"/>
            </a:endParaRPr>
          </a:p>
          <a:p>
            <a:pPr eaLnBrk="1" hangingPunct="1">
              <a:defRPr/>
            </a:pPr>
            <a:endParaRPr lang="fr-BE" sz="1400" b="1" smtClean="0">
              <a:solidFill>
                <a:srgbClr val="00B050"/>
              </a:solidFill>
              <a:latin typeface="Verdana" pitchFamily="34" charset="0"/>
              <a:ea typeface="+mn-ea"/>
            </a:endParaRPr>
          </a:p>
          <a:p>
            <a:pPr eaLnBrk="1" hangingPunct="1">
              <a:defRPr/>
            </a:pPr>
            <a:endParaRPr lang="fr-BE" sz="1400" b="1" smtClean="0">
              <a:solidFill>
                <a:srgbClr val="00B050"/>
              </a:solidFill>
              <a:latin typeface="Verdana" pitchFamily="34" charset="0"/>
              <a:ea typeface="+mn-ea"/>
            </a:endParaRPr>
          </a:p>
          <a:p>
            <a:pPr eaLnBrk="1" hangingPunct="1">
              <a:defRPr/>
            </a:pPr>
            <a:endParaRPr lang="fr-BE" sz="1400" b="1" smtClean="0">
              <a:solidFill>
                <a:srgbClr val="00B050"/>
              </a:solidFill>
              <a:latin typeface="Verdana" pitchFamily="34" charset="0"/>
              <a:ea typeface="+mn-ea"/>
            </a:endParaRPr>
          </a:p>
          <a:p>
            <a:pPr eaLnBrk="1" hangingPunct="1">
              <a:defRPr/>
            </a:pPr>
            <a:endParaRPr lang="fr-BE" sz="1400" b="1" smtClean="0">
              <a:solidFill>
                <a:srgbClr val="00B050"/>
              </a:solidFill>
              <a:latin typeface="Verdana" pitchFamily="34" charset="0"/>
              <a:ea typeface="+mn-ea"/>
            </a:endParaRPr>
          </a:p>
          <a:p>
            <a:pPr eaLnBrk="1" hangingPunct="1">
              <a:defRPr/>
            </a:pPr>
            <a:endParaRPr lang="en-GB" sz="1400" b="1" smtClean="0">
              <a:solidFill>
                <a:srgbClr val="00B050"/>
              </a:solidFill>
              <a:latin typeface="Verdana" pitchFamily="34" charset="0"/>
              <a:ea typeface="+mn-ea"/>
            </a:endParaRPr>
          </a:p>
          <a:p>
            <a:pPr eaLnBrk="1" hangingPunct="1">
              <a:defRPr/>
            </a:pPr>
            <a:r>
              <a:rPr lang="en-GB" sz="1800" b="1" smtClean="0">
                <a:solidFill>
                  <a:schemeClr val="accent2"/>
                </a:solidFill>
                <a:latin typeface="Verdana" pitchFamily="34" charset="0"/>
                <a:ea typeface="+mn-ea"/>
              </a:rPr>
              <a:t>EU medborgarrapport </a:t>
            </a:r>
            <a:r>
              <a:rPr lang="en-GB" sz="1800" smtClean="0">
                <a:solidFill>
                  <a:schemeClr val="accent2"/>
                </a:solidFill>
                <a:latin typeface="Verdana" pitchFamily="34" charset="0"/>
                <a:ea typeface="+mn-ea"/>
              </a:rPr>
              <a:t>05/2012-05/2013</a:t>
            </a:r>
          </a:p>
        </p:txBody>
      </p:sp>
      <p:sp>
        <p:nvSpPr>
          <p:cNvPr id="44035" name="Right Arrow 7"/>
          <p:cNvSpPr>
            <a:spLocks noChangeArrowheads="1"/>
          </p:cNvSpPr>
          <p:nvPr/>
        </p:nvSpPr>
        <p:spPr bwMode="auto">
          <a:xfrm>
            <a:off x="719138" y="4868863"/>
            <a:ext cx="8316912" cy="1154112"/>
          </a:xfrm>
          <a:prstGeom prst="rightArrow">
            <a:avLst>
              <a:gd name="adj1" fmla="val 50000"/>
              <a:gd name="adj2" fmla="val 49911"/>
            </a:avLst>
          </a:prstGeom>
          <a:solidFill>
            <a:srgbClr val="003366"/>
          </a:solidFill>
          <a:ln w="9525">
            <a:noFill/>
            <a:miter lim="800000"/>
            <a:headEnd/>
            <a:tailEnd/>
          </a:ln>
        </p:spPr>
        <p:txBody>
          <a:bodyPr anchor="ctr"/>
          <a:lstStyle/>
          <a:p>
            <a:pPr marL="3175" algn="ctr" eaLnBrk="1" hangingPunct="1"/>
            <a:r>
              <a:rPr lang="en-GB" sz="2000">
                <a:solidFill>
                  <a:schemeClr val="bg1"/>
                </a:solidFill>
                <a:latin typeface="Calibri" pitchFamily="34" charset="0"/>
              </a:rPr>
              <a:t>Europa 2020 strategi &gt; 2020</a:t>
            </a:r>
            <a:r>
              <a:rPr lang="en-GB" sz="2000">
                <a:latin typeface="Calibri" pitchFamily="34" charset="0"/>
              </a:rPr>
              <a:t> </a:t>
            </a:r>
          </a:p>
        </p:txBody>
      </p:sp>
      <p:sp>
        <p:nvSpPr>
          <p:cNvPr id="44036" name="TextBox 6"/>
          <p:cNvSpPr txBox="1">
            <a:spLocks noChangeArrowheads="1"/>
          </p:cNvSpPr>
          <p:nvPr/>
        </p:nvSpPr>
        <p:spPr bwMode="auto">
          <a:xfrm>
            <a:off x="2700338" y="1772816"/>
            <a:ext cx="3960812" cy="1246495"/>
          </a:xfrm>
          <a:prstGeom prst="rect">
            <a:avLst/>
          </a:prstGeom>
          <a:solidFill>
            <a:srgbClr val="FFC000">
              <a:alpha val="87057"/>
            </a:srgbClr>
          </a:solidFill>
          <a:ln w="50800">
            <a:solidFill>
              <a:srgbClr val="FFD624"/>
            </a:solidFill>
            <a:miter lim="800000"/>
            <a:headEnd/>
            <a:tailEnd/>
          </a:ln>
        </p:spPr>
        <p:txBody>
          <a:bodyPr wrap="square">
            <a:spAutoFit/>
          </a:bodyPr>
          <a:lstStyle/>
          <a:p>
            <a:pPr algn="r" eaLnBrk="1" hangingPunct="1"/>
            <a:r>
              <a:rPr lang="en-GB" sz="1900" b="1" dirty="0" err="1" smtClean="0">
                <a:solidFill>
                  <a:schemeClr val="accent2"/>
                </a:solidFill>
                <a:latin typeface="Verdana" pitchFamily="34" charset="0"/>
                <a:cs typeface="Arial" pitchFamily="34" charset="0"/>
              </a:rPr>
              <a:t>Europaåret</a:t>
            </a:r>
            <a:r>
              <a:rPr lang="en-GB" sz="1900" b="1" dirty="0" smtClean="0">
                <a:solidFill>
                  <a:schemeClr val="accent2"/>
                </a:solidFill>
                <a:latin typeface="Verdana" pitchFamily="34" charset="0"/>
                <a:cs typeface="Arial" pitchFamily="34" charset="0"/>
              </a:rPr>
              <a:t> </a:t>
            </a:r>
            <a:r>
              <a:rPr lang="en-GB" sz="1900" b="1" dirty="0" err="1">
                <a:solidFill>
                  <a:schemeClr val="accent2"/>
                </a:solidFill>
                <a:latin typeface="Verdana" pitchFamily="34" charset="0"/>
                <a:cs typeface="Arial" pitchFamily="34" charset="0"/>
              </a:rPr>
              <a:t>för</a:t>
            </a:r>
            <a:r>
              <a:rPr lang="en-GB" sz="1900" b="1" dirty="0">
                <a:solidFill>
                  <a:schemeClr val="accent2"/>
                </a:solidFill>
                <a:latin typeface="Verdana" pitchFamily="34" charset="0"/>
                <a:cs typeface="Arial" pitchFamily="34" charset="0"/>
              </a:rPr>
              <a:t> </a:t>
            </a:r>
            <a:r>
              <a:rPr lang="en-GB" sz="1900" b="1" dirty="0" err="1">
                <a:solidFill>
                  <a:schemeClr val="accent2"/>
                </a:solidFill>
                <a:latin typeface="Verdana" pitchFamily="34" charset="0"/>
                <a:cs typeface="Arial" pitchFamily="34" charset="0"/>
              </a:rPr>
              <a:t>medborgarna</a:t>
            </a:r>
            <a:endParaRPr lang="en-GB" sz="1900" b="1" dirty="0">
              <a:solidFill>
                <a:schemeClr val="accent2"/>
              </a:solidFill>
              <a:latin typeface="Verdana" pitchFamily="34" charset="0"/>
              <a:cs typeface="Arial" pitchFamily="34" charset="0"/>
            </a:endParaRPr>
          </a:p>
          <a:p>
            <a:pPr algn="r" eaLnBrk="1" hangingPunct="1"/>
            <a:r>
              <a:rPr lang="en-GB" sz="1900" dirty="0" smtClean="0">
                <a:solidFill>
                  <a:schemeClr val="accent2"/>
                </a:solidFill>
                <a:latin typeface="Verdana" pitchFamily="34" charset="0"/>
                <a:cs typeface="Arial" pitchFamily="34" charset="0"/>
              </a:rPr>
              <a:t>01/2013-12/2013</a:t>
            </a:r>
            <a:endParaRPr lang="en-GB" sz="1900" b="1" dirty="0" smtClean="0">
              <a:solidFill>
                <a:schemeClr val="accent2"/>
              </a:solidFill>
              <a:latin typeface="Verdana" pitchFamily="34" charset="0"/>
              <a:cs typeface="Arial" pitchFamily="34" charset="0"/>
            </a:endParaRPr>
          </a:p>
          <a:p>
            <a:pPr algn="r" eaLnBrk="1" hangingPunct="1"/>
            <a:endParaRPr lang="en-GB" sz="200" b="1" dirty="0" smtClean="0">
              <a:solidFill>
                <a:schemeClr val="accent2"/>
              </a:solidFill>
              <a:latin typeface="Verdana" pitchFamily="34" charset="0"/>
              <a:cs typeface="Arial" pitchFamily="34" charset="0"/>
            </a:endParaRPr>
          </a:p>
          <a:p>
            <a:pPr algn="r" eaLnBrk="1" hangingPunct="1"/>
            <a:endParaRPr lang="en-GB" sz="200" b="1" dirty="0" smtClean="0">
              <a:solidFill>
                <a:schemeClr val="accent2"/>
              </a:solidFill>
              <a:latin typeface="Verdana" pitchFamily="34" charset="0"/>
              <a:cs typeface="Arial" pitchFamily="34" charset="0"/>
            </a:endParaRPr>
          </a:p>
          <a:p>
            <a:pPr algn="r" eaLnBrk="1" hangingPunct="1"/>
            <a:endParaRPr lang="en-GB" sz="200" b="1" dirty="0" smtClean="0">
              <a:solidFill>
                <a:schemeClr val="accent2"/>
              </a:solidFill>
              <a:latin typeface="Verdana" pitchFamily="34" charset="0"/>
              <a:cs typeface="Arial" pitchFamily="34" charset="0"/>
            </a:endParaRPr>
          </a:p>
          <a:p>
            <a:pPr algn="r" eaLnBrk="1" hangingPunct="1"/>
            <a:endParaRPr lang="en-GB" sz="200" b="1" dirty="0" smtClean="0">
              <a:solidFill>
                <a:schemeClr val="accent2"/>
              </a:solidFill>
              <a:latin typeface="Verdana" pitchFamily="34" charset="0"/>
              <a:cs typeface="Arial" pitchFamily="34" charset="0"/>
            </a:endParaRPr>
          </a:p>
          <a:p>
            <a:pPr algn="r" eaLnBrk="1" hangingPunct="1"/>
            <a:endParaRPr lang="en-GB" sz="200" b="1" dirty="0" smtClean="0">
              <a:solidFill>
                <a:schemeClr val="accent2"/>
              </a:solidFill>
              <a:latin typeface="Verdana" pitchFamily="34" charset="0"/>
              <a:cs typeface="Arial" pitchFamily="34" charset="0"/>
            </a:endParaRPr>
          </a:p>
          <a:p>
            <a:pPr algn="r" eaLnBrk="1" hangingPunct="1"/>
            <a:endParaRPr lang="en-GB" sz="200" b="1" dirty="0" smtClean="0">
              <a:solidFill>
                <a:schemeClr val="accent2"/>
              </a:solidFill>
              <a:latin typeface="Verdana" pitchFamily="34" charset="0"/>
              <a:cs typeface="Arial" pitchFamily="34" charset="0"/>
            </a:endParaRPr>
          </a:p>
          <a:p>
            <a:pPr algn="r" eaLnBrk="1" hangingPunct="1"/>
            <a:endParaRPr lang="en-GB" sz="200" b="1" dirty="0" smtClean="0">
              <a:solidFill>
                <a:schemeClr val="accent2"/>
              </a:solidFill>
              <a:latin typeface="Verdana" pitchFamily="34" charset="0"/>
              <a:cs typeface="Arial" pitchFamily="34" charset="0"/>
            </a:endParaRPr>
          </a:p>
          <a:p>
            <a:pPr algn="r" eaLnBrk="1" hangingPunct="1"/>
            <a:endParaRPr lang="en-GB" sz="200" b="1" dirty="0" smtClean="0">
              <a:solidFill>
                <a:schemeClr val="accent2"/>
              </a:solidFill>
              <a:latin typeface="Verdana" pitchFamily="34" charset="0"/>
              <a:cs typeface="Arial" pitchFamily="34" charset="0"/>
            </a:endParaRPr>
          </a:p>
          <a:p>
            <a:pPr algn="r" eaLnBrk="1" hangingPunct="1"/>
            <a:endParaRPr lang="en-GB" sz="200" dirty="0" smtClean="0">
              <a:solidFill>
                <a:schemeClr val="accent2"/>
              </a:solidFill>
              <a:latin typeface="Verdana" pitchFamily="34" charset="0"/>
              <a:cs typeface="Arial" pitchFamily="34" charset="0"/>
            </a:endParaRPr>
          </a:p>
        </p:txBody>
      </p:sp>
      <p:sp>
        <p:nvSpPr>
          <p:cNvPr id="44037" name="Slide Number Placeholder 8"/>
          <p:cNvSpPr>
            <a:spLocks noGrp="1"/>
          </p:cNvSpPr>
          <p:nvPr>
            <p:ph type="sldNum" sz="quarter" idx="10"/>
          </p:nvPr>
        </p:nvSpPr>
        <p:spPr bwMode="auto">
          <a:noFill/>
          <a:ln>
            <a:miter lim="800000"/>
            <a:headEnd/>
            <a:tailEnd/>
          </a:ln>
        </p:spPr>
        <p:txBody>
          <a:bodyPr/>
          <a:lstStyle/>
          <a:p>
            <a:fld id="{493AD168-E341-4EFE-BFC9-8AA0688B6B0A}" type="slidenum">
              <a:rPr lang="en-GB"/>
              <a:pPr/>
              <a:t>7</a:t>
            </a:fld>
            <a:endParaRPr lang="en-GB"/>
          </a:p>
        </p:txBody>
      </p:sp>
      <p:sp>
        <p:nvSpPr>
          <p:cNvPr id="10" name="TextBox 3"/>
          <p:cNvSpPr txBox="1">
            <a:spLocks noChangeArrowheads="1"/>
          </p:cNvSpPr>
          <p:nvPr/>
        </p:nvSpPr>
        <p:spPr bwMode="auto">
          <a:xfrm>
            <a:off x="1979613" y="2955925"/>
            <a:ext cx="5329237" cy="1138238"/>
          </a:xfrm>
          <a:prstGeom prst="rect">
            <a:avLst/>
          </a:prstGeom>
          <a:solidFill>
            <a:schemeClr val="accent1">
              <a:lumMod val="75000"/>
              <a:alpha val="83136"/>
            </a:schemeClr>
          </a:solidFill>
          <a:ln w="50800">
            <a:noFill/>
            <a:miter lim="800000"/>
            <a:headEnd/>
            <a:tailEnd/>
          </a:ln>
        </p:spPr>
        <p:txBody>
          <a:bodyPr anchor="ctr">
            <a:spAutoFit/>
          </a:bodyPr>
          <a:lstStyle/>
          <a:p>
            <a:pPr eaLnBrk="1" hangingPunct="1"/>
            <a:endParaRPr lang="en-GB" b="1">
              <a:solidFill>
                <a:srgbClr val="FF6600"/>
              </a:solidFill>
              <a:latin typeface="Verdana" pitchFamily="34" charset="0"/>
            </a:endParaRPr>
          </a:p>
          <a:p>
            <a:pPr eaLnBrk="1" hangingPunct="1"/>
            <a:r>
              <a:rPr lang="en-GB" b="1">
                <a:solidFill>
                  <a:schemeClr val="bg1"/>
                </a:solidFill>
                <a:latin typeface="Verdana" pitchFamily="34" charset="0"/>
              </a:rPr>
              <a:t>Medborgardialoger </a:t>
            </a:r>
          </a:p>
          <a:p>
            <a:pPr eaLnBrk="1" hangingPunct="1"/>
            <a:r>
              <a:rPr lang="en-GB">
                <a:solidFill>
                  <a:schemeClr val="bg1"/>
                </a:solidFill>
                <a:latin typeface="Verdana" pitchFamily="34" charset="0"/>
              </a:rPr>
              <a:t>09/2012 – 02/2014</a:t>
            </a:r>
          </a:p>
          <a:p>
            <a:pPr eaLnBrk="1" hangingPunct="1"/>
            <a:endParaRPr lang="en-GB" sz="1400" b="1">
              <a:solidFill>
                <a:srgbClr val="FF6600"/>
              </a:solidFill>
              <a:latin typeface="Verdana" pitchFamily="34" charset="0"/>
            </a:endParaRPr>
          </a:p>
        </p:txBody>
      </p:sp>
      <p:sp>
        <p:nvSpPr>
          <p:cNvPr id="44039" name="TextBox 7"/>
          <p:cNvSpPr txBox="1">
            <a:spLocks noChangeArrowheads="1"/>
          </p:cNvSpPr>
          <p:nvPr/>
        </p:nvSpPr>
        <p:spPr bwMode="auto">
          <a:xfrm>
            <a:off x="611188" y="1125538"/>
            <a:ext cx="7848600" cy="400050"/>
          </a:xfrm>
          <a:prstGeom prst="rect">
            <a:avLst/>
          </a:prstGeom>
          <a:noFill/>
          <a:ln w="9525">
            <a:noFill/>
            <a:miter lim="800000"/>
            <a:headEnd/>
            <a:tailEnd/>
          </a:ln>
        </p:spPr>
        <p:txBody>
          <a:bodyPr>
            <a:spAutoFit/>
          </a:bodyPr>
          <a:lstStyle/>
          <a:p>
            <a:pPr eaLnBrk="1" hangingPunct="1"/>
            <a:r>
              <a:rPr lang="en-US" sz="2000" b="1">
                <a:solidFill>
                  <a:srgbClr val="E86E0A"/>
                </a:solidFill>
                <a:latin typeface="Calibri" pitchFamily="34" charset="0"/>
              </a:rPr>
              <a:t>Europaåret för medborgarna 2013 äger rum vid en viktig tidpunkt:</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1125538"/>
            <a:ext cx="8785225" cy="4391025"/>
          </a:xfrm>
        </p:spPr>
        <p:txBody>
          <a:bodyPr rtlCol="0">
            <a:noAutofit/>
          </a:bodyPr>
          <a:lstStyle/>
          <a:p>
            <a:pPr algn="ctr">
              <a:defRPr/>
            </a:pPr>
            <a:r>
              <a:rPr lang="en-US" sz="6000" dirty="0" smtClean="0">
                <a:solidFill>
                  <a:srgbClr val="00529B"/>
                </a:solidFill>
                <a:effectLst>
                  <a:outerShdw blurRad="38100" dist="38100" dir="2700000" algn="tl">
                    <a:srgbClr val="000000">
                      <a:alpha val="43137"/>
                    </a:srgbClr>
                  </a:outerShdw>
                </a:effectLst>
                <a:ea typeface="+mj-ea"/>
              </a:rPr>
              <a:t/>
            </a:r>
            <a:br>
              <a:rPr lang="en-US" sz="6000" dirty="0" smtClean="0">
                <a:solidFill>
                  <a:srgbClr val="00529B"/>
                </a:solidFill>
                <a:effectLst>
                  <a:outerShdw blurRad="38100" dist="38100" dir="2700000" algn="tl">
                    <a:srgbClr val="000000">
                      <a:alpha val="43137"/>
                    </a:srgbClr>
                  </a:outerShdw>
                </a:effectLst>
                <a:ea typeface="+mj-ea"/>
              </a:rPr>
            </a:br>
            <a:r>
              <a:rPr lang="en-US" sz="5400" b="1" dirty="0" err="1" smtClean="0">
                <a:solidFill>
                  <a:srgbClr val="E86E0A"/>
                </a:solidFill>
                <a:ea typeface="+mj-ea"/>
              </a:rPr>
              <a:t>Kommunikationskampanjen</a:t>
            </a:r>
            <a:r>
              <a:rPr lang="en-US" sz="6000" b="1" dirty="0" smtClean="0">
                <a:solidFill>
                  <a:srgbClr val="E86E0A"/>
                </a:solidFill>
                <a:ea typeface="+mj-ea"/>
              </a:rPr>
              <a:t> </a:t>
            </a:r>
            <a:br>
              <a:rPr lang="en-US" sz="6000" b="1" dirty="0" smtClean="0">
                <a:solidFill>
                  <a:srgbClr val="E86E0A"/>
                </a:solidFill>
                <a:ea typeface="+mj-ea"/>
              </a:rPr>
            </a:br>
            <a:endParaRPr lang="en-US" sz="6000" b="1" dirty="0">
              <a:solidFill>
                <a:srgbClr val="E86E0A"/>
              </a:solidFill>
              <a:ea typeface="+mj-ea"/>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leichschenkliges Dreieck 4"/>
          <p:cNvSpPr/>
          <p:nvPr/>
        </p:nvSpPr>
        <p:spPr>
          <a:xfrm>
            <a:off x="1660525" y="1341438"/>
            <a:ext cx="5878513" cy="936625"/>
          </a:xfrm>
          <a:prstGeom prst="triangle">
            <a:avLst>
              <a:gd name="adj" fmla="val 5000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47106" name="Textfeld 5"/>
          <p:cNvSpPr txBox="1">
            <a:spLocks noChangeArrowheads="1"/>
          </p:cNvSpPr>
          <p:nvPr/>
        </p:nvSpPr>
        <p:spPr bwMode="auto">
          <a:xfrm>
            <a:off x="1638300" y="1773238"/>
            <a:ext cx="5329238" cy="784225"/>
          </a:xfrm>
          <a:prstGeom prst="rect">
            <a:avLst/>
          </a:prstGeom>
          <a:noFill/>
          <a:ln w="9525">
            <a:noFill/>
            <a:miter lim="800000"/>
            <a:headEnd/>
            <a:tailEnd/>
          </a:ln>
        </p:spPr>
        <p:txBody>
          <a:bodyPr>
            <a:spAutoFit/>
          </a:bodyPr>
          <a:lstStyle/>
          <a:p>
            <a:pPr algn="ctr" eaLnBrk="1" hangingPunct="1"/>
            <a:r>
              <a:rPr lang="de-DE" sz="2800"/>
              <a:t>       Aktiviteter </a:t>
            </a:r>
            <a:r>
              <a:rPr lang="de-DE" sz="2700"/>
              <a:t>EU-nivå</a:t>
            </a:r>
          </a:p>
          <a:p>
            <a:pPr eaLnBrk="1" hangingPunct="1"/>
            <a:r>
              <a:rPr lang="de-DE" sz="1700"/>
              <a:t>   </a:t>
            </a:r>
          </a:p>
        </p:txBody>
      </p:sp>
      <p:sp>
        <p:nvSpPr>
          <p:cNvPr id="47107" name="Textfeld 6"/>
          <p:cNvSpPr txBox="1">
            <a:spLocks noChangeArrowheads="1"/>
          </p:cNvSpPr>
          <p:nvPr/>
        </p:nvSpPr>
        <p:spPr bwMode="auto">
          <a:xfrm>
            <a:off x="1619672" y="3429000"/>
            <a:ext cx="1244600" cy="1200150"/>
          </a:xfrm>
          <a:prstGeom prst="rect">
            <a:avLst/>
          </a:prstGeom>
          <a:solidFill>
            <a:srgbClr val="FFC000"/>
          </a:solidFill>
          <a:ln w="9525">
            <a:solidFill>
              <a:schemeClr val="accent1"/>
            </a:solidFill>
            <a:miter lim="800000"/>
            <a:headEnd/>
            <a:tailEnd/>
          </a:ln>
        </p:spPr>
        <p:txBody>
          <a:bodyPr>
            <a:spAutoFit/>
          </a:bodyPr>
          <a:lstStyle/>
          <a:p>
            <a:pPr algn="ctr" eaLnBrk="1" hangingPunct="1"/>
            <a:r>
              <a:rPr lang="de-DE" dirty="0" err="1"/>
              <a:t>Nationella</a:t>
            </a:r>
            <a:r>
              <a:rPr lang="de-DE" dirty="0"/>
              <a:t> kontakt-</a:t>
            </a:r>
          </a:p>
          <a:p>
            <a:pPr algn="ctr" eaLnBrk="1" hangingPunct="1"/>
            <a:r>
              <a:rPr lang="de-DE" dirty="0" err="1"/>
              <a:t>punkter</a:t>
            </a:r>
            <a:r>
              <a:rPr lang="de-DE" dirty="0"/>
              <a:t> </a:t>
            </a:r>
          </a:p>
          <a:p>
            <a:pPr eaLnBrk="1" hangingPunct="1"/>
            <a:endParaRPr lang="de-DE" dirty="0"/>
          </a:p>
        </p:txBody>
      </p:sp>
      <p:sp>
        <p:nvSpPr>
          <p:cNvPr id="47108" name="Textfeld 7"/>
          <p:cNvSpPr txBox="1">
            <a:spLocks noChangeArrowheads="1"/>
          </p:cNvSpPr>
          <p:nvPr/>
        </p:nvSpPr>
        <p:spPr bwMode="auto">
          <a:xfrm>
            <a:off x="6156325" y="3429000"/>
            <a:ext cx="1368003" cy="1200329"/>
          </a:xfrm>
          <a:prstGeom prst="rect">
            <a:avLst/>
          </a:prstGeom>
          <a:solidFill>
            <a:srgbClr val="FFC000"/>
          </a:solidFill>
          <a:ln w="9525">
            <a:solidFill>
              <a:schemeClr val="accent1"/>
            </a:solidFill>
            <a:miter lim="800000"/>
            <a:headEnd/>
            <a:tailEnd/>
          </a:ln>
        </p:spPr>
        <p:txBody>
          <a:bodyPr wrap="square">
            <a:spAutoFit/>
          </a:bodyPr>
          <a:lstStyle/>
          <a:p>
            <a:pPr algn="ctr" eaLnBrk="1" hangingPunct="1"/>
            <a:r>
              <a:rPr lang="de-DE" sz="1600" dirty="0"/>
              <a:t>Europa- </a:t>
            </a:r>
            <a:r>
              <a:rPr lang="de-DE" sz="1600" dirty="0" err="1"/>
              <a:t>parlamentet</a:t>
            </a:r>
            <a:r>
              <a:rPr lang="de-DE" sz="1600" dirty="0"/>
              <a:t> Information</a:t>
            </a:r>
          </a:p>
          <a:p>
            <a:pPr algn="ctr" eaLnBrk="1" hangingPunct="1"/>
            <a:r>
              <a:rPr lang="de-DE" sz="1600" dirty="0" err="1"/>
              <a:t>kontor</a:t>
            </a:r>
            <a:r>
              <a:rPr lang="de-DE" sz="1600" dirty="0"/>
              <a:t> </a:t>
            </a:r>
            <a:endParaRPr lang="de-DE" sz="1600" dirty="0" smtClean="0"/>
          </a:p>
          <a:p>
            <a:pPr algn="ctr" eaLnBrk="1" hangingPunct="1"/>
            <a:endParaRPr lang="de-DE" sz="200" dirty="0" smtClean="0"/>
          </a:p>
          <a:p>
            <a:pPr algn="ctr" eaLnBrk="1" hangingPunct="1"/>
            <a:endParaRPr lang="de-DE" sz="200" dirty="0" smtClean="0"/>
          </a:p>
          <a:p>
            <a:pPr algn="ctr" eaLnBrk="1" hangingPunct="1"/>
            <a:endParaRPr lang="de-DE" sz="200" dirty="0" smtClean="0"/>
          </a:p>
          <a:p>
            <a:pPr algn="ctr" eaLnBrk="1" hangingPunct="1"/>
            <a:endParaRPr lang="de-DE" sz="200" dirty="0" smtClean="0"/>
          </a:p>
        </p:txBody>
      </p:sp>
      <p:sp>
        <p:nvSpPr>
          <p:cNvPr id="47109" name="Textfeld 8"/>
          <p:cNvSpPr txBox="1">
            <a:spLocks noChangeArrowheads="1"/>
          </p:cNvSpPr>
          <p:nvPr/>
        </p:nvSpPr>
        <p:spPr bwMode="auto">
          <a:xfrm>
            <a:off x="4338638" y="3429000"/>
            <a:ext cx="1747837" cy="1200150"/>
          </a:xfrm>
          <a:prstGeom prst="rect">
            <a:avLst/>
          </a:prstGeom>
          <a:solidFill>
            <a:srgbClr val="FFC000"/>
          </a:solidFill>
          <a:ln w="9525">
            <a:solidFill>
              <a:schemeClr val="accent1"/>
            </a:solidFill>
            <a:miter lim="800000"/>
            <a:headEnd/>
            <a:tailEnd/>
          </a:ln>
        </p:spPr>
        <p:txBody>
          <a:bodyPr>
            <a:spAutoFit/>
          </a:bodyPr>
          <a:lstStyle/>
          <a:p>
            <a:pPr algn="ctr" eaLnBrk="1" hangingPunct="1"/>
            <a:r>
              <a:rPr lang="de-DE" dirty="0" err="1"/>
              <a:t>Europeiska</a:t>
            </a:r>
            <a:r>
              <a:rPr lang="de-DE" dirty="0"/>
              <a:t> </a:t>
            </a:r>
            <a:r>
              <a:rPr lang="de-DE" dirty="0" err="1"/>
              <a:t>kommissionen</a:t>
            </a:r>
            <a:r>
              <a:rPr lang="de-DE" dirty="0"/>
              <a:t> </a:t>
            </a:r>
            <a:r>
              <a:rPr lang="de-DE" dirty="0" err="1"/>
              <a:t>Representation</a:t>
            </a:r>
            <a:r>
              <a:rPr lang="de-DE" dirty="0"/>
              <a:t> </a:t>
            </a:r>
            <a:r>
              <a:rPr lang="de-DE" dirty="0" err="1"/>
              <a:t>kontor</a:t>
            </a:r>
            <a:endParaRPr lang="de-DE" dirty="0"/>
          </a:p>
        </p:txBody>
      </p:sp>
      <p:sp>
        <p:nvSpPr>
          <p:cNvPr id="47110" name="Textfeld 9"/>
          <p:cNvSpPr txBox="1">
            <a:spLocks noChangeArrowheads="1"/>
          </p:cNvSpPr>
          <p:nvPr/>
        </p:nvSpPr>
        <p:spPr bwMode="auto">
          <a:xfrm>
            <a:off x="2915817" y="3429000"/>
            <a:ext cx="1296144" cy="1208023"/>
          </a:xfrm>
          <a:prstGeom prst="rect">
            <a:avLst/>
          </a:prstGeom>
          <a:solidFill>
            <a:srgbClr val="FFC000"/>
          </a:solidFill>
          <a:ln w="9525">
            <a:solidFill>
              <a:schemeClr val="accent1"/>
            </a:solidFill>
            <a:miter lim="800000"/>
            <a:headEnd/>
            <a:tailEnd/>
          </a:ln>
        </p:spPr>
        <p:txBody>
          <a:bodyPr wrap="square">
            <a:spAutoFit/>
          </a:bodyPr>
          <a:lstStyle/>
          <a:p>
            <a:pPr algn="ctr" eaLnBrk="1" hangingPunct="1"/>
            <a:r>
              <a:rPr lang="en-GB" sz="1450" dirty="0" err="1"/>
              <a:t>Alliansen</a:t>
            </a:r>
            <a:r>
              <a:rPr lang="en-GB" sz="1450" dirty="0"/>
              <a:t> </a:t>
            </a:r>
            <a:r>
              <a:rPr lang="en-GB" sz="1450" dirty="0" err="1"/>
              <a:t>för</a:t>
            </a:r>
            <a:r>
              <a:rPr lang="en-GB" sz="1450" dirty="0"/>
              <a:t> </a:t>
            </a:r>
            <a:r>
              <a:rPr lang="en-GB" sz="1450" dirty="0" err="1"/>
              <a:t>Europaåret</a:t>
            </a:r>
            <a:r>
              <a:rPr lang="en-GB" sz="1450" dirty="0"/>
              <a:t> </a:t>
            </a:r>
            <a:r>
              <a:rPr lang="en-GB" sz="1450" dirty="0" err="1"/>
              <a:t>för</a:t>
            </a:r>
            <a:r>
              <a:rPr lang="en-GB" sz="1450" dirty="0"/>
              <a:t> </a:t>
            </a:r>
            <a:r>
              <a:rPr lang="en-GB" sz="1450" dirty="0" err="1" smtClean="0"/>
              <a:t>medborgarna</a:t>
            </a:r>
            <a:endParaRPr lang="en-GB" sz="1450" dirty="0" smtClean="0"/>
          </a:p>
          <a:p>
            <a:pPr algn="ctr" eaLnBrk="1" hangingPunct="1"/>
            <a:endParaRPr lang="en-GB" sz="1450" dirty="0"/>
          </a:p>
        </p:txBody>
      </p:sp>
      <p:sp>
        <p:nvSpPr>
          <p:cNvPr id="11" name="Textfeld 10"/>
          <p:cNvSpPr txBox="1"/>
          <p:nvPr/>
        </p:nvSpPr>
        <p:spPr>
          <a:xfrm>
            <a:off x="1660525" y="5084763"/>
            <a:ext cx="5878513" cy="923925"/>
          </a:xfrm>
          <a:prstGeom prst="rect">
            <a:avLst/>
          </a:prstGeom>
          <a:solidFill>
            <a:schemeClr val="bg1">
              <a:lumMod val="75000"/>
            </a:schemeClr>
          </a:solidFill>
          <a:ln>
            <a:solidFill>
              <a:schemeClr val="accent1"/>
            </a:solidFill>
          </a:ln>
        </p:spPr>
        <p:txBody>
          <a:bodyPr>
            <a:spAutoFit/>
          </a:bodyPr>
          <a:lstStyle/>
          <a:p>
            <a:pPr algn="ctr" eaLnBrk="1" hangingPunct="1"/>
            <a:r>
              <a:rPr lang="en-GB" sz="2700"/>
              <a:t>Aktiviteter lokal, regional och nationell nivå</a:t>
            </a:r>
          </a:p>
        </p:txBody>
      </p:sp>
      <p:sp>
        <p:nvSpPr>
          <p:cNvPr id="9" name="TextBox 8"/>
          <p:cNvSpPr txBox="1"/>
          <p:nvPr/>
        </p:nvSpPr>
        <p:spPr>
          <a:xfrm>
            <a:off x="88900" y="981075"/>
            <a:ext cx="4537075" cy="538163"/>
          </a:xfrm>
          <a:prstGeom prst="rect">
            <a:avLst/>
          </a:prstGeom>
          <a:noFill/>
        </p:spPr>
        <p:txBody>
          <a:bodyPr>
            <a:spAutoFit/>
          </a:bodyPr>
          <a:lstStyle/>
          <a:p>
            <a:pPr eaLnBrk="1" hangingPunct="1">
              <a:defRPr/>
            </a:pPr>
            <a:r>
              <a:rPr lang="en-US" sz="2900" b="1" dirty="0" err="1">
                <a:solidFill>
                  <a:srgbClr val="E86E0A"/>
                </a:solidFill>
                <a:latin typeface="+mj-lt"/>
                <a:ea typeface="+mj-ea"/>
                <a:cs typeface="+mj-cs"/>
              </a:rPr>
              <a:t>Kampanjstruktur</a:t>
            </a:r>
            <a:endParaRPr lang="en-US" sz="2900" b="1" dirty="0">
              <a:solidFill>
                <a:srgbClr val="E86E0A"/>
              </a:solidFill>
              <a:latin typeface="+mj-lt"/>
              <a:ea typeface="+mj-ea"/>
              <a:cs typeface="+mj-cs"/>
            </a:endParaRPr>
          </a:p>
        </p:txBody>
      </p:sp>
      <p:sp>
        <p:nvSpPr>
          <p:cNvPr id="10" name="Textfeld 10"/>
          <p:cNvSpPr txBox="1"/>
          <p:nvPr/>
        </p:nvSpPr>
        <p:spPr>
          <a:xfrm>
            <a:off x="1660525" y="2492375"/>
            <a:ext cx="5878513" cy="400050"/>
          </a:xfrm>
          <a:prstGeom prst="rect">
            <a:avLst/>
          </a:prstGeom>
          <a:solidFill>
            <a:schemeClr val="bg1">
              <a:lumMod val="75000"/>
            </a:schemeClr>
          </a:solidFill>
          <a:ln>
            <a:solidFill>
              <a:schemeClr val="accent1"/>
            </a:solidFill>
          </a:ln>
        </p:spPr>
        <p:txBody>
          <a:bodyPr>
            <a:spAutoFit/>
          </a:bodyPr>
          <a:lstStyle/>
          <a:p>
            <a:pPr algn="ctr" eaLnBrk="1" hangingPunct="1">
              <a:defRPr/>
            </a:pPr>
            <a:r>
              <a:rPr lang="en-GB" sz="2000" dirty="0">
                <a:latin typeface="Arial" charset="0"/>
                <a:ea typeface="+mn-ea"/>
              </a:rPr>
              <a:t>EYC2013 </a:t>
            </a:r>
            <a:r>
              <a:rPr lang="en-GB" sz="2000" dirty="0" err="1">
                <a:latin typeface="Arial" charset="0"/>
                <a:ea typeface="+mn-ea"/>
              </a:rPr>
              <a:t>arbetsgrupp</a:t>
            </a:r>
            <a:r>
              <a:rPr lang="en-GB" sz="2000" dirty="0">
                <a:latin typeface="Arial" charset="0"/>
                <a:ea typeface="+mn-ea"/>
              </a:rPr>
              <a:t> </a:t>
            </a:r>
            <a:r>
              <a:rPr lang="en-GB" sz="2000" dirty="0" err="1">
                <a:latin typeface="Arial" charset="0"/>
                <a:ea typeface="+mn-ea"/>
              </a:rPr>
              <a:t>samordning</a:t>
            </a:r>
            <a:endParaRPr lang="en-GB" sz="2000" dirty="0">
              <a:latin typeface="Arial" charset="0"/>
              <a:ea typeface="+mn-ea"/>
            </a:endParaRPr>
          </a:p>
        </p:txBody>
      </p:sp>
      <p:sp>
        <p:nvSpPr>
          <p:cNvPr id="2" name="Isosceles Triangle 1"/>
          <p:cNvSpPr/>
          <p:nvPr/>
        </p:nvSpPr>
        <p:spPr>
          <a:xfrm>
            <a:off x="1668463" y="3178175"/>
            <a:ext cx="1179512" cy="2254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2" name="Isosceles Triangle 11"/>
          <p:cNvSpPr/>
          <p:nvPr/>
        </p:nvSpPr>
        <p:spPr>
          <a:xfrm>
            <a:off x="2916238" y="3203575"/>
            <a:ext cx="1295400" cy="2079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3" name="Isosceles Triangle 12"/>
          <p:cNvSpPr/>
          <p:nvPr/>
        </p:nvSpPr>
        <p:spPr>
          <a:xfrm>
            <a:off x="4335463" y="3186113"/>
            <a:ext cx="1751012" cy="2174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4" name="Isosceles Triangle 13"/>
          <p:cNvSpPr/>
          <p:nvPr/>
        </p:nvSpPr>
        <p:spPr>
          <a:xfrm>
            <a:off x="6156325" y="3178175"/>
            <a:ext cx="1382713" cy="2254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6" name="Isosceles Triangle 15"/>
          <p:cNvSpPr/>
          <p:nvPr/>
        </p:nvSpPr>
        <p:spPr>
          <a:xfrm rot="10800000">
            <a:off x="1668463" y="4652963"/>
            <a:ext cx="1179512" cy="2254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7" name="Isosceles Triangle 16"/>
          <p:cNvSpPr/>
          <p:nvPr/>
        </p:nvSpPr>
        <p:spPr>
          <a:xfrm rot="10800000">
            <a:off x="2916238" y="4652963"/>
            <a:ext cx="1295400" cy="2079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8" name="Isosceles Triangle 17"/>
          <p:cNvSpPr/>
          <p:nvPr/>
        </p:nvSpPr>
        <p:spPr>
          <a:xfrm rot="10800000">
            <a:off x="4335463" y="4652963"/>
            <a:ext cx="1751012" cy="21748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
        <p:nvSpPr>
          <p:cNvPr id="19" name="Isosceles Triangle 18"/>
          <p:cNvSpPr/>
          <p:nvPr/>
        </p:nvSpPr>
        <p:spPr>
          <a:xfrm rot="10800000">
            <a:off x="6156325" y="4652963"/>
            <a:ext cx="1382713" cy="2254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B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65B6A72087986043A9F7CC07B7C6494A" ma:contentTypeVersion="2" ma:contentTypeDescription="Create a new document." ma:contentTypeScope="" ma:versionID="91f4bdfe430f62763a43df40d47a650f">
  <xsd:schema xmlns:xsd="http://www.w3.org/2001/XMLSchema" xmlns:xs="http://www.w3.org/2001/XMLSchema" xmlns:p="http://schemas.microsoft.com/office/2006/metadata/properties" xmlns:ns3="E212E0A7-2074-48B2-812A-51EB98B926DC" xmlns:ns4="bc62f654-c02c-4ea5-a775-4f2515869bb7" xmlns:ns5="e212e0a7-2074-48b2-812a-51eb98b926dc" targetNamespace="http://schemas.microsoft.com/office/2006/metadata/properties" ma:root="true" ma:fieldsID="7c98b1e421b728367cca095565c6fc68" ns3:_="" ns4:_="" ns5:_="">
    <xsd:import namespace="E212E0A7-2074-48B2-812A-51EB98B926DC"/>
    <xsd:import namespace="bc62f654-c02c-4ea5-a775-4f2515869bb7"/>
    <xsd:import namespace="e212e0a7-2074-48b2-812a-51eb98b926dc"/>
    <xsd:element name="properties">
      <xsd:complexType>
        <xsd:sequence>
          <xsd:element name="documentManagement">
            <xsd:complexType>
              <xsd:all>
                <xsd:element ref="ns3:EC_Collab_Reference" minOccurs="0"/>
                <xsd:element ref="ns3:EC_Collab_DocumentLanguage" minOccurs="0"/>
                <xsd:element ref="ns4:REPRESENTATION" minOccurs="0"/>
                <xsd:element ref="ns4:COUNTRY" minOccurs="0"/>
                <xsd:element ref="ns3:EC_Collab_Status"/>
                <xsd:element ref="ns5: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12E0A7-2074-48B2-812A-51EB98B926DC"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3" nillable="true" ma:displayName="Language" ma:default="EN" ma:format="Dropdow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6" ma:displayName="Status" ma:default="Not Started" ma:format="Dropdown" ma:internalName="EC_Collab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c62f654-c02c-4ea5-a775-4f2515869bb7" elementFormDefault="qualified">
    <xsd:import namespace="http://schemas.microsoft.com/office/2006/documentManagement/types"/>
    <xsd:import namespace="http://schemas.microsoft.com/office/infopath/2007/PartnerControls"/>
    <xsd:element name="REPRESENTATION" ma:index="14" nillable="true" ma:displayName="Representation" ma:format="Dropdown" ma:internalName="REPRESENTATION">
      <xsd:simpleType>
        <xsd:restriction base="dms:Choice">
          <xsd:enumeration value="Athens"/>
          <xsd:enumeration value="Barcelona"/>
          <xsd:enumeration value="Belfast"/>
          <xsd:enumeration value="Berlin"/>
          <xsd:enumeration value="Bonn"/>
          <xsd:enumeration value="Bratislava"/>
          <xsd:enumeration value="Brussels"/>
          <xsd:enumeration value="Bucharest"/>
          <xsd:enumeration value="Budapest"/>
          <xsd:enumeration value="Cardiff"/>
          <xsd:enumeration value="COMM HQ"/>
          <xsd:enumeration value="Copenhagen"/>
          <xsd:enumeration value="Dublin"/>
          <xsd:enumeration value="Edimburgh"/>
          <xsd:enumeration value="Helsinki"/>
          <xsd:enumeration value="Lisbon"/>
          <xsd:enumeration value="London"/>
          <xsd:enumeration value="Luxembourg"/>
          <xsd:enumeration value="Ljubljana"/>
          <xsd:enumeration value="Madrid"/>
          <xsd:enumeration value="Marseille"/>
          <xsd:enumeration value="Milan"/>
          <xsd:enumeration value="Munich"/>
          <xsd:enumeration value="Nicosia"/>
          <xsd:enumeration value="Paris"/>
          <xsd:enumeration value="Prague"/>
          <xsd:enumeration value="Riga"/>
          <xsd:enumeration value="Rome"/>
          <xsd:enumeration value="Sofia"/>
          <xsd:enumeration value="Stockholm"/>
          <xsd:enumeration value="Tallinn"/>
          <xsd:enumeration value="The Hague"/>
          <xsd:enumeration value="Valletta"/>
          <xsd:enumeration value="Vienna"/>
          <xsd:enumeration value="Vilnius"/>
          <xsd:enumeration value="Warsaw"/>
          <xsd:enumeration value="Wroclaw"/>
          <xsd:enumeration value="Zagreb"/>
        </xsd:restriction>
      </xsd:simpleType>
    </xsd:element>
    <xsd:element name="COUNTRY" ma:index="15" nillable="true" ma:displayName="Country" ma:format="Dropdown" ma:internalName="COUNTRY">
      <xsd:simpleType>
        <xsd:restriction base="dms:Choice">
          <xsd:enumeration value="Austria"/>
          <xsd:enumeration value="Belgium"/>
          <xsd:enumeration value="Bulgaria"/>
          <xsd:enumeration value="Croatia"/>
          <xsd:enumeration value="Cyprus"/>
          <xsd:enumeration value="Czech Republic"/>
          <xsd:enumeration value="Denmark"/>
          <xsd:enumeration value="Estonia"/>
          <xsd:enumeration value="Finland"/>
          <xsd:enumeration value="France"/>
          <xsd:enumeration value="Germany"/>
          <xsd:enumeration value="Greece"/>
          <xsd:enumeration value="Hungary"/>
          <xsd:enumeration value="Ireland"/>
          <xsd:enumeration value="Italy"/>
          <xsd:enumeration value="Latvia"/>
          <xsd:enumeration value="Lithuania"/>
          <xsd:enumeration value="Luxembourg"/>
          <xsd:enumeration value="Malta"/>
          <xsd:enumeration value="The Netherlands"/>
          <xsd:enumeration value="Poland"/>
          <xsd:enumeration value="Portugal"/>
          <xsd:enumeration value="Romania"/>
          <xsd:enumeration value="Slovakia"/>
          <xsd:enumeration value="Slovenia"/>
          <xsd:enumeration value="Spain"/>
          <xsd:enumeration value="Sweden"/>
          <xsd:enumeration value="UK"/>
        </xsd:restriction>
      </xsd:simpleType>
    </xsd:element>
  </xsd:schema>
  <xsd:schema xmlns:xsd="http://www.w3.org/2001/XMLSchema" xmlns:xs="http://www.w3.org/2001/XMLSchema" xmlns:dms="http://schemas.microsoft.com/office/2006/documentManagement/types" xmlns:pc="http://schemas.microsoft.com/office/infopath/2007/PartnerControls" targetNamespace="e212e0a7-2074-48b2-812a-51eb98b926dc" elementFormDefault="qualified">
    <xsd:import namespace="http://schemas.microsoft.com/office/2006/documentManagement/types"/>
    <xsd:import namespace="http://schemas.microsoft.com/office/infopath/2007/PartnerControls"/>
    <xsd:element name="Links" ma:index="17" nillable="true" ma:displayName="Links" ma:internalName="Link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C_Collab_Reference xmlns="E212E0A7-2074-48B2-812A-51EB98B926DC" xsi:nil="true"/>
    <REPRESENTATION xmlns="bc62f654-c02c-4ea5-a775-4f2515869bb7" xsi:nil="true"/>
    <Links xmlns="e212e0a7-2074-48b2-812a-51eb98b926dc" xsi:nil="true"/>
    <EC_Collab_DocumentLanguage xmlns="E212E0A7-2074-48B2-812A-51EB98B926DC">EN</EC_Collab_DocumentLanguage>
    <EC_Collab_Status xmlns="E212E0A7-2074-48B2-812A-51EB98B926DC">Not Started</EC_Collab_Status>
    <COUNTRY xmlns="bc62f654-c02c-4ea5-a775-4f2515869bb7" xsi:nil="true"/>
  </documentManagement>
</p:properties>
</file>

<file path=customXml/itemProps1.xml><?xml version="1.0" encoding="utf-8"?>
<ds:datastoreItem xmlns:ds="http://schemas.openxmlformats.org/officeDocument/2006/customXml" ds:itemID="{2F73540F-79ED-4C3A-9B14-49B26483E5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12E0A7-2074-48B2-812A-51EB98B926DC"/>
    <ds:schemaRef ds:uri="bc62f654-c02c-4ea5-a775-4f2515869bb7"/>
    <ds:schemaRef ds:uri="e212e0a7-2074-48b2-812a-51eb98b926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7E145E-E465-4B64-A82C-4E20CF47156C}">
  <ds:schemaRefs>
    <ds:schemaRef ds:uri="http://schemas.microsoft.com/sharepoint/v3/contenttype/forms"/>
  </ds:schemaRefs>
</ds:datastoreItem>
</file>

<file path=customXml/itemProps3.xml><?xml version="1.0" encoding="utf-8"?>
<ds:datastoreItem xmlns:ds="http://schemas.openxmlformats.org/officeDocument/2006/customXml" ds:itemID="{5D6421B2-9336-43BD-8311-78986FFC2346}">
  <ds:schemaRefs>
    <ds:schemaRef ds:uri="http://schemas.microsoft.com/office/infopath/2007/PartnerControls"/>
    <ds:schemaRef ds:uri="E212E0A7-2074-48B2-812A-51EB98B926DC"/>
    <ds:schemaRef ds:uri="http://purl.org/dc/dcmitype/"/>
    <ds:schemaRef ds:uri="http://purl.org/dc/elements/1.1/"/>
    <ds:schemaRef ds:uri="bc62f654-c02c-4ea5-a775-4f2515869bb7"/>
    <ds:schemaRef ds:uri="http://schemas.openxmlformats.org/package/2006/metadata/core-properties"/>
    <ds:schemaRef ds:uri="http://schemas.microsoft.com/office/2006/documentManagement/types"/>
    <ds:schemaRef ds:uri="http://purl.org/dc/terms/"/>
    <ds:schemaRef ds:uri="e212e0a7-2074-48b2-812a-51eb98b926d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86</TotalTime>
  <Words>1944</Words>
  <Application>Microsoft Office PowerPoint</Application>
  <PresentationFormat>On-screen Show (4:3)</PresentationFormat>
  <Paragraphs>444</Paragraphs>
  <Slides>54</Slides>
  <Notes>15</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Europaåret för medborgarna 2013</vt:lpstr>
      <vt:lpstr>PowerPoint Presentation</vt:lpstr>
      <vt:lpstr>PowerPoint Presentation</vt:lpstr>
      <vt:lpstr>De viktigaste politiska teman för Europaåret för medborgarna…</vt:lpstr>
      <vt:lpstr>PowerPoint Presentation</vt:lpstr>
      <vt:lpstr>EU bygger på principen av representativ demokrati och medborgare har rätten att delta</vt:lpstr>
      <vt:lpstr>PowerPoint Presentation</vt:lpstr>
      <vt:lpstr> Kommunikationskampanjen  </vt:lpstr>
      <vt:lpstr>PowerPoint Presentation</vt:lpstr>
      <vt:lpstr>Kampanjens mål</vt:lpstr>
      <vt:lpstr>Målgrupper</vt:lpstr>
      <vt:lpstr>Huvudmeddelanden</vt:lpstr>
      <vt:lpstr>1. Låt oss prata om din rätt till …</vt:lpstr>
      <vt:lpstr>   2. Det handlar om EUROPA. Det handlar om DIG.    </vt:lpstr>
      <vt:lpstr>3. Ta reda på hur det rör dig, delta i debatten och säg vad du tycker om Europas framtid.</vt:lpstr>
      <vt:lpstr>Kommunikationsverktyg</vt:lpstr>
      <vt:lpstr>1. PR &amp; Mediarelationer</vt:lpstr>
      <vt:lpstr>Åsiktskampanj </vt:lpstr>
      <vt:lpstr>Årets ambassadörer </vt:lpstr>
      <vt:lpstr>PowerPoint Presentation</vt:lpstr>
      <vt:lpstr>Talespersoner  </vt:lpstr>
      <vt:lpstr>2. Evenemang </vt:lpstr>
      <vt:lpstr>Medborgardialoger</vt:lpstr>
      <vt:lpstr>Medborgardialoger</vt:lpstr>
      <vt:lpstr>PowerPoint Presentation</vt:lpstr>
      <vt:lpstr>Medborgardialoger – över hela EU</vt:lpstr>
      <vt:lpstr>EYC2013: Huvudevenemang på EU-nivå </vt:lpstr>
      <vt:lpstr>3. Online</vt:lpstr>
      <vt:lpstr>PowerPoint Presentation</vt:lpstr>
      <vt:lpstr>PowerPoint Presentation</vt:lpstr>
      <vt:lpstr>PowerPoint Presentation</vt:lpstr>
      <vt:lpstr>Kampanjmaterial </vt:lpstr>
      <vt:lpstr>Pressmaterial</vt:lpstr>
      <vt:lpstr>Särskilda aktiviteter i  EU-kommissionens sociala mediakanaler</vt:lpstr>
      <vt:lpstr> EU:s webchatt </vt:lpstr>
      <vt:lpstr>Social media temaveckor: några exempel</vt:lpstr>
      <vt:lpstr>PowerPoint Presentation</vt:lpstr>
      <vt:lpstr>Viral video</vt:lpstr>
      <vt:lpstr>4. Audiovisuell</vt:lpstr>
      <vt:lpstr>Videonyheter (VNR)</vt:lpstr>
      <vt:lpstr>Radioinslag</vt:lpstr>
      <vt:lpstr>5. Kampanjmaterial</vt:lpstr>
      <vt:lpstr>Reklammateriel </vt:lpstr>
      <vt:lpstr>PowerPoint Presentation</vt:lpstr>
      <vt:lpstr>PowerPoint Presentation</vt:lpstr>
      <vt:lpstr>PowerPoint Presentation</vt:lpstr>
      <vt:lpstr>PowerPoint Presentation</vt:lpstr>
      <vt:lpstr>PowerPoint Presentation</vt:lpstr>
      <vt:lpstr>6. Partnerskap</vt:lpstr>
      <vt:lpstr>Vi samarbetar med många partners…</vt:lpstr>
      <vt:lpstr>Nyckelintressenter på nationell nivå</vt:lpstr>
      <vt:lpstr>Fler partner</vt:lpstr>
      <vt:lpstr>Frågor? Här hittar du oss: </vt:lpstr>
      <vt:lpstr>PowerPoint Presentation</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MACDONALD</dc:creator>
  <cp:lastModifiedBy>OJALA-SEPPANEN Outi (COMM-STOCKHOLM)</cp:lastModifiedBy>
  <cp:revision>273</cp:revision>
  <dcterms:created xsi:type="dcterms:W3CDTF">2012-12-04T14:12:54Z</dcterms:created>
  <dcterms:modified xsi:type="dcterms:W3CDTF">2013-10-01T12:28:26Z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0x010100258AA79CEB83498886A3A086811232500065B6A72087986043A9F7CC07B7C6494A</vt:lpwstr>
  </property>
</Properties>
</file>